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8" r:id="rId3"/>
    <p:sldId id="256" r:id="rId4"/>
    <p:sldId id="257" r:id="rId5"/>
    <p:sldId id="282" r:id="rId6"/>
    <p:sldId id="265" r:id="rId7"/>
    <p:sldId id="294" r:id="rId8"/>
    <p:sldId id="293" r:id="rId9"/>
    <p:sldId id="295" r:id="rId10"/>
    <p:sldId id="266" r:id="rId11"/>
    <p:sldId id="262" r:id="rId12"/>
    <p:sldId id="304" r:id="rId13"/>
    <p:sldId id="298" r:id="rId14"/>
    <p:sldId id="297" r:id="rId15"/>
    <p:sldId id="296" r:id="rId16"/>
    <p:sldId id="299" r:id="rId17"/>
    <p:sldId id="300" r:id="rId18"/>
    <p:sldId id="264" r:id="rId19"/>
    <p:sldId id="301" r:id="rId20"/>
    <p:sldId id="307" r:id="rId21"/>
    <p:sldId id="305" r:id="rId22"/>
    <p:sldId id="306" r:id="rId23"/>
    <p:sldId id="308" r:id="rId24"/>
    <p:sldId id="309" r:id="rId25"/>
    <p:sldId id="280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oran" initials="JM" lastIdx="1" clrIdx="0">
    <p:extLst>
      <p:ext uri="{19B8F6BF-5375-455C-9EA6-DF929625EA0E}">
        <p15:presenceInfo xmlns:p15="http://schemas.microsoft.com/office/powerpoint/2012/main" userId="1984d91358448f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D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78966" autoAdjust="0"/>
  </p:normalViewPr>
  <p:slideViewPr>
    <p:cSldViewPr snapToGrid="0">
      <p:cViewPr>
        <p:scale>
          <a:sx n="75" d="100"/>
          <a:sy n="75" d="100"/>
        </p:scale>
        <p:origin x="1740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5C4243-40B3-485F-AA90-C50BA72DD60F}" type="doc">
      <dgm:prSet loTypeId="urn:microsoft.com/office/officeart/2008/layout/AscendingPictureAccentProcess" loCatId="process" qsTypeId="urn:microsoft.com/office/officeart/2005/8/quickstyle/simple2" qsCatId="simple" csTypeId="urn:microsoft.com/office/officeart/2005/8/colors/accent1_2" csCatId="accent1" phldr="1"/>
      <dgm:spPr/>
    </dgm:pt>
    <dgm:pt modelId="{A367C739-C1E1-4845-A0AA-DF750196CD26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Byron </a:t>
          </a:r>
          <a:r>
            <a:rPr lang="en-US" dirty="0" err="1">
              <a:solidFill>
                <a:schemeClr val="accent1">
                  <a:lumMod val="75000"/>
                </a:schemeClr>
              </a:solidFill>
            </a:rPr>
            <a:t>Aquilino</a:t>
          </a:r>
          <a:endParaRPr lang="en-US" dirty="0">
            <a:solidFill>
              <a:schemeClr val="accent1">
                <a:lumMod val="75000"/>
              </a:schemeClr>
            </a:solidFill>
          </a:endParaRPr>
        </a:p>
      </dgm:t>
    </dgm:pt>
    <dgm:pt modelId="{A4347DB7-4EC3-460A-A84E-989C3E5A3DFD}" type="parTrans" cxnId="{E2C71E78-CBA8-41A6-96DD-6EBA7FCD9A6C}">
      <dgm:prSet/>
      <dgm:spPr/>
      <dgm:t>
        <a:bodyPr/>
        <a:lstStyle/>
        <a:p>
          <a:endParaRPr lang="en-US"/>
        </a:p>
      </dgm:t>
    </dgm:pt>
    <dgm:pt modelId="{6C36F616-2145-4E46-AEB5-6E190DE3165D}" type="sibTrans" cxnId="{E2C71E78-CBA8-41A6-96DD-6EBA7FCD9A6C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204D489-1D7D-4FC5-8E54-9DC278E8F8F1}"/>
              </a:ext>
            </a:extLst>
          </dgm14:cNvPr>
        </a:ext>
      </dgm:extLst>
    </dgm:pt>
    <dgm:pt modelId="{CC0AE410-945D-4A16-80CB-EA2424BF28A6}" type="pres">
      <dgm:prSet presAssocID="{3E5C4243-40B3-485F-AA90-C50BA72DD60F}" presName="Name0" presStyleCnt="0">
        <dgm:presLayoutVars>
          <dgm:chMax val="7"/>
          <dgm:chPref val="7"/>
          <dgm:dir/>
        </dgm:presLayoutVars>
      </dgm:prSet>
      <dgm:spPr/>
    </dgm:pt>
    <dgm:pt modelId="{6DA32171-1CE4-4BE3-8FB4-35293297DAC1}" type="pres">
      <dgm:prSet presAssocID="{A367C739-C1E1-4845-A0AA-DF750196CD26}" presName="parTx1" presStyleLbl="node1" presStyleIdx="0" presStyleCnt="1"/>
      <dgm:spPr/>
    </dgm:pt>
    <dgm:pt modelId="{CE9E628E-A3AC-42E4-9AFC-92D93FF1E98C}" type="pres">
      <dgm:prSet presAssocID="{6C36F616-2145-4E46-AEB5-6E190DE3165D}" presName="picture1" presStyleCnt="0"/>
      <dgm:spPr/>
    </dgm:pt>
    <dgm:pt modelId="{7712FBCD-8FA1-43F5-947A-EFB72AF97BEB}" type="pres">
      <dgm:prSet presAssocID="{6C36F616-2145-4E46-AEB5-6E190DE3165D}" presName="imageRepeatNode" presStyleLbl="fgImgPlace1" presStyleIdx="0" presStyleCnt="1"/>
      <dgm:spPr/>
    </dgm:pt>
  </dgm:ptLst>
  <dgm:cxnLst>
    <dgm:cxn modelId="{449C0526-6811-4044-9340-E4E46035352A}" type="presOf" srcId="{A367C739-C1E1-4845-A0AA-DF750196CD26}" destId="{6DA32171-1CE4-4BE3-8FB4-35293297DAC1}" srcOrd="0" destOrd="0" presId="urn:microsoft.com/office/officeart/2008/layout/AscendingPictureAccentProcess"/>
    <dgm:cxn modelId="{C632CB44-4B70-41D6-AF7F-4EFB6E0512D9}" type="presOf" srcId="{3E5C4243-40B3-485F-AA90-C50BA72DD60F}" destId="{CC0AE410-945D-4A16-80CB-EA2424BF28A6}" srcOrd="0" destOrd="0" presId="urn:microsoft.com/office/officeart/2008/layout/AscendingPictureAccentProcess"/>
    <dgm:cxn modelId="{E2C71E78-CBA8-41A6-96DD-6EBA7FCD9A6C}" srcId="{3E5C4243-40B3-485F-AA90-C50BA72DD60F}" destId="{A367C739-C1E1-4845-A0AA-DF750196CD26}" srcOrd="0" destOrd="0" parTransId="{A4347DB7-4EC3-460A-A84E-989C3E5A3DFD}" sibTransId="{6C36F616-2145-4E46-AEB5-6E190DE3165D}"/>
    <dgm:cxn modelId="{D5BF5C7E-347F-4E01-B222-DAE3642C1376}" type="presOf" srcId="{6C36F616-2145-4E46-AEB5-6E190DE3165D}" destId="{7712FBCD-8FA1-43F5-947A-EFB72AF97BEB}" srcOrd="0" destOrd="0" presId="urn:microsoft.com/office/officeart/2008/layout/AscendingPictureAccentProcess"/>
    <dgm:cxn modelId="{7E204B22-C172-4258-A604-AF1EC8DBD4A9}" type="presParOf" srcId="{CC0AE410-945D-4A16-80CB-EA2424BF28A6}" destId="{6DA32171-1CE4-4BE3-8FB4-35293297DAC1}" srcOrd="0" destOrd="0" presId="urn:microsoft.com/office/officeart/2008/layout/AscendingPictureAccentProcess"/>
    <dgm:cxn modelId="{8B92A279-C130-43A9-B7E7-3378EA10D740}" type="presParOf" srcId="{CC0AE410-945D-4A16-80CB-EA2424BF28A6}" destId="{CE9E628E-A3AC-42E4-9AFC-92D93FF1E98C}" srcOrd="1" destOrd="0" presId="urn:microsoft.com/office/officeart/2008/layout/AscendingPictureAccentProcess"/>
    <dgm:cxn modelId="{3327E0E6-5A58-48EE-87CD-00C2D825589C}" type="presParOf" srcId="{CE9E628E-A3AC-42E4-9AFC-92D93FF1E98C}" destId="{7712FBCD-8FA1-43F5-947A-EFB72AF97BEB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5C4243-40B3-485F-AA90-C50BA72DD60F}" type="doc">
      <dgm:prSet loTypeId="urn:microsoft.com/office/officeart/2008/layout/AscendingPictureAccentProcess" loCatId="process" qsTypeId="urn:microsoft.com/office/officeart/2005/8/quickstyle/simple2" qsCatId="simple" csTypeId="urn:microsoft.com/office/officeart/2005/8/colors/accent1_2" csCatId="accent1" phldr="1"/>
      <dgm:spPr/>
    </dgm:pt>
    <dgm:pt modelId="{A367C739-C1E1-4845-A0AA-DF750196CD26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Lance Perdue</a:t>
          </a:r>
        </a:p>
      </dgm:t>
    </dgm:pt>
    <dgm:pt modelId="{A4347DB7-4EC3-460A-A84E-989C3E5A3DFD}" type="parTrans" cxnId="{E2C71E78-CBA8-41A6-96DD-6EBA7FCD9A6C}">
      <dgm:prSet/>
      <dgm:spPr/>
      <dgm:t>
        <a:bodyPr/>
        <a:lstStyle/>
        <a:p>
          <a:endParaRPr lang="en-US"/>
        </a:p>
      </dgm:t>
    </dgm:pt>
    <dgm:pt modelId="{6C36F616-2145-4E46-AEB5-6E190DE3165D}" type="sibTrans" cxnId="{E2C71E78-CBA8-41A6-96DD-6EBA7FCD9A6C}">
      <dgm:prSet/>
      <dgm:spPr>
        <a:blipFill>
          <a:blip xmlns:r="http://schemas.openxmlformats.org/officeDocument/2006/relationships" r:embed="rId1"/>
          <a:srcRect/>
          <a:stretch>
            <a:fillRect t="-14000" b="-14000"/>
          </a:stretch>
        </a:blipFill>
      </dgm:spPr>
      <dgm:t>
        <a:bodyPr/>
        <a:lstStyle/>
        <a:p>
          <a:endParaRPr lang="en-US"/>
        </a:p>
      </dgm:t>
    </dgm:pt>
    <dgm:pt modelId="{CC0AE410-945D-4A16-80CB-EA2424BF28A6}" type="pres">
      <dgm:prSet presAssocID="{3E5C4243-40B3-485F-AA90-C50BA72DD60F}" presName="Name0" presStyleCnt="0">
        <dgm:presLayoutVars>
          <dgm:chMax val="7"/>
          <dgm:chPref val="7"/>
          <dgm:dir/>
        </dgm:presLayoutVars>
      </dgm:prSet>
      <dgm:spPr/>
    </dgm:pt>
    <dgm:pt modelId="{6DA32171-1CE4-4BE3-8FB4-35293297DAC1}" type="pres">
      <dgm:prSet presAssocID="{A367C739-C1E1-4845-A0AA-DF750196CD26}" presName="parTx1" presStyleLbl="node1" presStyleIdx="0" presStyleCnt="1"/>
      <dgm:spPr/>
    </dgm:pt>
    <dgm:pt modelId="{CE9E628E-A3AC-42E4-9AFC-92D93FF1E98C}" type="pres">
      <dgm:prSet presAssocID="{6C36F616-2145-4E46-AEB5-6E190DE3165D}" presName="picture1" presStyleCnt="0"/>
      <dgm:spPr/>
    </dgm:pt>
    <dgm:pt modelId="{7712FBCD-8FA1-43F5-947A-EFB72AF97BEB}" type="pres">
      <dgm:prSet presAssocID="{6C36F616-2145-4E46-AEB5-6E190DE3165D}" presName="imageRepeatNode" presStyleLbl="fgImgPlace1" presStyleIdx="0" presStyleCnt="1"/>
      <dgm:spPr/>
    </dgm:pt>
  </dgm:ptLst>
  <dgm:cxnLst>
    <dgm:cxn modelId="{449C0526-6811-4044-9340-E4E46035352A}" type="presOf" srcId="{A367C739-C1E1-4845-A0AA-DF750196CD26}" destId="{6DA32171-1CE4-4BE3-8FB4-35293297DAC1}" srcOrd="0" destOrd="0" presId="urn:microsoft.com/office/officeart/2008/layout/AscendingPictureAccentProcess"/>
    <dgm:cxn modelId="{C632CB44-4B70-41D6-AF7F-4EFB6E0512D9}" type="presOf" srcId="{3E5C4243-40B3-485F-AA90-C50BA72DD60F}" destId="{CC0AE410-945D-4A16-80CB-EA2424BF28A6}" srcOrd="0" destOrd="0" presId="urn:microsoft.com/office/officeart/2008/layout/AscendingPictureAccentProcess"/>
    <dgm:cxn modelId="{E2C71E78-CBA8-41A6-96DD-6EBA7FCD9A6C}" srcId="{3E5C4243-40B3-485F-AA90-C50BA72DD60F}" destId="{A367C739-C1E1-4845-A0AA-DF750196CD26}" srcOrd="0" destOrd="0" parTransId="{A4347DB7-4EC3-460A-A84E-989C3E5A3DFD}" sibTransId="{6C36F616-2145-4E46-AEB5-6E190DE3165D}"/>
    <dgm:cxn modelId="{D5BF5C7E-347F-4E01-B222-DAE3642C1376}" type="presOf" srcId="{6C36F616-2145-4E46-AEB5-6E190DE3165D}" destId="{7712FBCD-8FA1-43F5-947A-EFB72AF97BEB}" srcOrd="0" destOrd="0" presId="urn:microsoft.com/office/officeart/2008/layout/AscendingPictureAccentProcess"/>
    <dgm:cxn modelId="{7E204B22-C172-4258-A604-AF1EC8DBD4A9}" type="presParOf" srcId="{CC0AE410-945D-4A16-80CB-EA2424BF28A6}" destId="{6DA32171-1CE4-4BE3-8FB4-35293297DAC1}" srcOrd="0" destOrd="0" presId="urn:microsoft.com/office/officeart/2008/layout/AscendingPictureAccentProcess"/>
    <dgm:cxn modelId="{8B92A279-C130-43A9-B7E7-3378EA10D740}" type="presParOf" srcId="{CC0AE410-945D-4A16-80CB-EA2424BF28A6}" destId="{CE9E628E-A3AC-42E4-9AFC-92D93FF1E98C}" srcOrd="1" destOrd="0" presId="urn:microsoft.com/office/officeart/2008/layout/AscendingPictureAccentProcess"/>
    <dgm:cxn modelId="{3327E0E6-5A58-48EE-87CD-00C2D825589C}" type="presParOf" srcId="{CE9E628E-A3AC-42E4-9AFC-92D93FF1E98C}" destId="{7712FBCD-8FA1-43F5-947A-EFB72AF97BEB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5C4243-40B3-485F-AA90-C50BA72DD60F}" type="doc">
      <dgm:prSet loTypeId="urn:microsoft.com/office/officeart/2008/layout/AscendingPictureAccentProcess" loCatId="process" qsTypeId="urn:microsoft.com/office/officeart/2005/8/quickstyle/simple2" qsCatId="simple" csTypeId="urn:microsoft.com/office/officeart/2005/8/colors/accent1_2" csCatId="accent1" phldr="1"/>
      <dgm:spPr/>
    </dgm:pt>
    <dgm:pt modelId="{A367C739-C1E1-4845-A0AA-DF750196CD26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Gregory </a:t>
          </a:r>
          <a:r>
            <a:rPr lang="en-US" dirty="0" err="1">
              <a:solidFill>
                <a:schemeClr val="accent1">
                  <a:lumMod val="75000"/>
                </a:schemeClr>
              </a:solidFill>
            </a:rPr>
            <a:t>Kukanich</a:t>
          </a:r>
          <a:endParaRPr lang="en-US" dirty="0">
            <a:solidFill>
              <a:schemeClr val="accent1">
                <a:lumMod val="75000"/>
              </a:schemeClr>
            </a:solidFill>
          </a:endParaRPr>
        </a:p>
      </dgm:t>
    </dgm:pt>
    <dgm:pt modelId="{A4347DB7-4EC3-460A-A84E-989C3E5A3DFD}" type="parTrans" cxnId="{E2C71E78-CBA8-41A6-96DD-6EBA7FCD9A6C}">
      <dgm:prSet/>
      <dgm:spPr/>
      <dgm:t>
        <a:bodyPr/>
        <a:lstStyle/>
        <a:p>
          <a:endParaRPr lang="en-US"/>
        </a:p>
      </dgm:t>
    </dgm:pt>
    <dgm:pt modelId="{6C36F616-2145-4E46-AEB5-6E190DE3165D}" type="sibTrans" cxnId="{E2C71E78-CBA8-41A6-96DD-6EBA7FCD9A6C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  <dgm:t>
        <a:bodyPr/>
        <a:lstStyle/>
        <a:p>
          <a:endParaRPr lang="en-US"/>
        </a:p>
      </dgm:t>
    </dgm:pt>
    <dgm:pt modelId="{CC0AE410-945D-4A16-80CB-EA2424BF28A6}" type="pres">
      <dgm:prSet presAssocID="{3E5C4243-40B3-485F-AA90-C50BA72DD60F}" presName="Name0" presStyleCnt="0">
        <dgm:presLayoutVars>
          <dgm:chMax val="7"/>
          <dgm:chPref val="7"/>
          <dgm:dir/>
        </dgm:presLayoutVars>
      </dgm:prSet>
      <dgm:spPr/>
    </dgm:pt>
    <dgm:pt modelId="{6DA32171-1CE4-4BE3-8FB4-35293297DAC1}" type="pres">
      <dgm:prSet presAssocID="{A367C739-C1E1-4845-A0AA-DF750196CD26}" presName="parTx1" presStyleLbl="node1" presStyleIdx="0" presStyleCnt="1"/>
      <dgm:spPr/>
    </dgm:pt>
    <dgm:pt modelId="{CE9E628E-A3AC-42E4-9AFC-92D93FF1E98C}" type="pres">
      <dgm:prSet presAssocID="{6C36F616-2145-4E46-AEB5-6E190DE3165D}" presName="picture1" presStyleCnt="0"/>
      <dgm:spPr/>
    </dgm:pt>
    <dgm:pt modelId="{7712FBCD-8FA1-43F5-947A-EFB72AF97BEB}" type="pres">
      <dgm:prSet presAssocID="{6C36F616-2145-4E46-AEB5-6E190DE3165D}" presName="imageRepeatNode" presStyleLbl="fgImgPlace1" presStyleIdx="0" presStyleCnt="1"/>
      <dgm:spPr/>
    </dgm:pt>
  </dgm:ptLst>
  <dgm:cxnLst>
    <dgm:cxn modelId="{449C0526-6811-4044-9340-E4E46035352A}" type="presOf" srcId="{A367C739-C1E1-4845-A0AA-DF750196CD26}" destId="{6DA32171-1CE4-4BE3-8FB4-35293297DAC1}" srcOrd="0" destOrd="0" presId="urn:microsoft.com/office/officeart/2008/layout/AscendingPictureAccentProcess"/>
    <dgm:cxn modelId="{C632CB44-4B70-41D6-AF7F-4EFB6E0512D9}" type="presOf" srcId="{3E5C4243-40B3-485F-AA90-C50BA72DD60F}" destId="{CC0AE410-945D-4A16-80CB-EA2424BF28A6}" srcOrd="0" destOrd="0" presId="urn:microsoft.com/office/officeart/2008/layout/AscendingPictureAccentProcess"/>
    <dgm:cxn modelId="{E2C71E78-CBA8-41A6-96DD-6EBA7FCD9A6C}" srcId="{3E5C4243-40B3-485F-AA90-C50BA72DD60F}" destId="{A367C739-C1E1-4845-A0AA-DF750196CD26}" srcOrd="0" destOrd="0" parTransId="{A4347DB7-4EC3-460A-A84E-989C3E5A3DFD}" sibTransId="{6C36F616-2145-4E46-AEB5-6E190DE3165D}"/>
    <dgm:cxn modelId="{D5BF5C7E-347F-4E01-B222-DAE3642C1376}" type="presOf" srcId="{6C36F616-2145-4E46-AEB5-6E190DE3165D}" destId="{7712FBCD-8FA1-43F5-947A-EFB72AF97BEB}" srcOrd="0" destOrd="0" presId="urn:microsoft.com/office/officeart/2008/layout/AscendingPictureAccentProcess"/>
    <dgm:cxn modelId="{7E204B22-C172-4258-A604-AF1EC8DBD4A9}" type="presParOf" srcId="{CC0AE410-945D-4A16-80CB-EA2424BF28A6}" destId="{6DA32171-1CE4-4BE3-8FB4-35293297DAC1}" srcOrd="0" destOrd="0" presId="urn:microsoft.com/office/officeart/2008/layout/AscendingPictureAccentProcess"/>
    <dgm:cxn modelId="{8B92A279-C130-43A9-B7E7-3378EA10D740}" type="presParOf" srcId="{CC0AE410-945D-4A16-80CB-EA2424BF28A6}" destId="{CE9E628E-A3AC-42E4-9AFC-92D93FF1E98C}" srcOrd="1" destOrd="0" presId="urn:microsoft.com/office/officeart/2008/layout/AscendingPictureAccentProcess"/>
    <dgm:cxn modelId="{3327E0E6-5A58-48EE-87CD-00C2D825589C}" type="presParOf" srcId="{CE9E628E-A3AC-42E4-9AFC-92D93FF1E98C}" destId="{7712FBCD-8FA1-43F5-947A-EFB72AF97BEB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5C4243-40B3-485F-AA90-C50BA72DD60F}" type="doc">
      <dgm:prSet loTypeId="urn:microsoft.com/office/officeart/2008/layout/AscendingPictureAccentProcess" loCatId="process" qsTypeId="urn:microsoft.com/office/officeart/2005/8/quickstyle/simple2" qsCatId="simple" csTypeId="urn:microsoft.com/office/officeart/2005/8/colors/accent1_2" csCatId="accent1" phldr="1"/>
      <dgm:spPr/>
    </dgm:pt>
    <dgm:pt modelId="{A367C739-C1E1-4845-A0AA-DF750196CD26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Jason Moran</a:t>
          </a:r>
        </a:p>
      </dgm:t>
    </dgm:pt>
    <dgm:pt modelId="{A4347DB7-4EC3-460A-A84E-989C3E5A3DFD}" type="parTrans" cxnId="{E2C71E78-CBA8-41A6-96DD-6EBA7FCD9A6C}">
      <dgm:prSet/>
      <dgm:spPr/>
      <dgm:t>
        <a:bodyPr/>
        <a:lstStyle/>
        <a:p>
          <a:endParaRPr lang="en-US"/>
        </a:p>
      </dgm:t>
    </dgm:pt>
    <dgm:pt modelId="{6C36F616-2145-4E46-AEB5-6E190DE3165D}" type="sibTrans" cxnId="{E2C71E78-CBA8-41A6-96DD-6EBA7FCD9A6C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</dgm:pt>
    <dgm:pt modelId="{CC0AE410-945D-4A16-80CB-EA2424BF28A6}" type="pres">
      <dgm:prSet presAssocID="{3E5C4243-40B3-485F-AA90-C50BA72DD60F}" presName="Name0" presStyleCnt="0">
        <dgm:presLayoutVars>
          <dgm:chMax val="7"/>
          <dgm:chPref val="7"/>
          <dgm:dir/>
        </dgm:presLayoutVars>
      </dgm:prSet>
      <dgm:spPr/>
    </dgm:pt>
    <dgm:pt modelId="{6DA32171-1CE4-4BE3-8FB4-35293297DAC1}" type="pres">
      <dgm:prSet presAssocID="{A367C739-C1E1-4845-A0AA-DF750196CD26}" presName="parTx1" presStyleLbl="node1" presStyleIdx="0" presStyleCnt="1"/>
      <dgm:spPr/>
    </dgm:pt>
    <dgm:pt modelId="{CE9E628E-A3AC-42E4-9AFC-92D93FF1E98C}" type="pres">
      <dgm:prSet presAssocID="{6C36F616-2145-4E46-AEB5-6E190DE3165D}" presName="picture1" presStyleCnt="0"/>
      <dgm:spPr/>
    </dgm:pt>
    <dgm:pt modelId="{7712FBCD-8FA1-43F5-947A-EFB72AF97BEB}" type="pres">
      <dgm:prSet presAssocID="{6C36F616-2145-4E46-AEB5-6E190DE3165D}" presName="imageRepeatNode" presStyleLbl="fgImgPlace1" presStyleIdx="0" presStyleCnt="1" custLinFactNeighborX="2308"/>
      <dgm:spPr>
        <a:prstGeom prst="ellipse">
          <a:avLst/>
        </a:prstGeom>
      </dgm:spPr>
    </dgm:pt>
  </dgm:ptLst>
  <dgm:cxnLst>
    <dgm:cxn modelId="{449C0526-6811-4044-9340-E4E46035352A}" type="presOf" srcId="{A367C739-C1E1-4845-A0AA-DF750196CD26}" destId="{6DA32171-1CE4-4BE3-8FB4-35293297DAC1}" srcOrd="0" destOrd="0" presId="urn:microsoft.com/office/officeart/2008/layout/AscendingPictureAccentProcess"/>
    <dgm:cxn modelId="{C632CB44-4B70-41D6-AF7F-4EFB6E0512D9}" type="presOf" srcId="{3E5C4243-40B3-485F-AA90-C50BA72DD60F}" destId="{CC0AE410-945D-4A16-80CB-EA2424BF28A6}" srcOrd="0" destOrd="0" presId="urn:microsoft.com/office/officeart/2008/layout/AscendingPictureAccentProcess"/>
    <dgm:cxn modelId="{E2C71E78-CBA8-41A6-96DD-6EBA7FCD9A6C}" srcId="{3E5C4243-40B3-485F-AA90-C50BA72DD60F}" destId="{A367C739-C1E1-4845-A0AA-DF750196CD26}" srcOrd="0" destOrd="0" parTransId="{A4347DB7-4EC3-460A-A84E-989C3E5A3DFD}" sibTransId="{6C36F616-2145-4E46-AEB5-6E190DE3165D}"/>
    <dgm:cxn modelId="{D5BF5C7E-347F-4E01-B222-DAE3642C1376}" type="presOf" srcId="{6C36F616-2145-4E46-AEB5-6E190DE3165D}" destId="{7712FBCD-8FA1-43F5-947A-EFB72AF97BEB}" srcOrd="0" destOrd="0" presId="urn:microsoft.com/office/officeart/2008/layout/AscendingPictureAccentProcess"/>
    <dgm:cxn modelId="{7E204B22-C172-4258-A604-AF1EC8DBD4A9}" type="presParOf" srcId="{CC0AE410-945D-4A16-80CB-EA2424BF28A6}" destId="{6DA32171-1CE4-4BE3-8FB4-35293297DAC1}" srcOrd="0" destOrd="0" presId="urn:microsoft.com/office/officeart/2008/layout/AscendingPictureAccentProcess"/>
    <dgm:cxn modelId="{8B92A279-C130-43A9-B7E7-3378EA10D740}" type="presParOf" srcId="{CC0AE410-945D-4A16-80CB-EA2424BF28A6}" destId="{CE9E628E-A3AC-42E4-9AFC-92D93FF1E98C}" srcOrd="1" destOrd="0" presId="urn:microsoft.com/office/officeart/2008/layout/AscendingPictureAccentProcess"/>
    <dgm:cxn modelId="{3327E0E6-5A58-48EE-87CD-00C2D825589C}" type="presParOf" srcId="{CE9E628E-A3AC-42E4-9AFC-92D93FF1E98C}" destId="{7712FBCD-8FA1-43F5-947A-EFB72AF97BEB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5C4243-40B3-485F-AA90-C50BA72DD60F}" type="doc">
      <dgm:prSet loTypeId="urn:microsoft.com/office/officeart/2008/layout/AscendingPictureAccentProcess" loCatId="process" qsTypeId="urn:microsoft.com/office/officeart/2005/8/quickstyle/simple2" qsCatId="simple" csTypeId="urn:microsoft.com/office/officeart/2005/8/colors/accent1_2" csCatId="accent1" phldr="1"/>
      <dgm:spPr/>
    </dgm:pt>
    <dgm:pt modelId="{A367C739-C1E1-4845-A0AA-DF750196CD26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Daniel Reyna</a:t>
          </a:r>
        </a:p>
      </dgm:t>
    </dgm:pt>
    <dgm:pt modelId="{A4347DB7-4EC3-460A-A84E-989C3E5A3DFD}" type="parTrans" cxnId="{E2C71E78-CBA8-41A6-96DD-6EBA7FCD9A6C}">
      <dgm:prSet/>
      <dgm:spPr/>
      <dgm:t>
        <a:bodyPr/>
        <a:lstStyle/>
        <a:p>
          <a:endParaRPr lang="en-US"/>
        </a:p>
      </dgm:t>
    </dgm:pt>
    <dgm:pt modelId="{6C36F616-2145-4E46-AEB5-6E190DE3165D}" type="sibTrans" cxnId="{E2C71E78-CBA8-41A6-96DD-6EBA7FCD9A6C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C0AE410-945D-4A16-80CB-EA2424BF28A6}" type="pres">
      <dgm:prSet presAssocID="{3E5C4243-40B3-485F-AA90-C50BA72DD60F}" presName="Name0" presStyleCnt="0">
        <dgm:presLayoutVars>
          <dgm:chMax val="7"/>
          <dgm:chPref val="7"/>
          <dgm:dir/>
        </dgm:presLayoutVars>
      </dgm:prSet>
      <dgm:spPr/>
    </dgm:pt>
    <dgm:pt modelId="{6DA32171-1CE4-4BE3-8FB4-35293297DAC1}" type="pres">
      <dgm:prSet presAssocID="{A367C739-C1E1-4845-A0AA-DF750196CD26}" presName="parTx1" presStyleLbl="node1" presStyleIdx="0" presStyleCnt="1"/>
      <dgm:spPr/>
    </dgm:pt>
    <dgm:pt modelId="{CE9E628E-A3AC-42E4-9AFC-92D93FF1E98C}" type="pres">
      <dgm:prSet presAssocID="{6C36F616-2145-4E46-AEB5-6E190DE3165D}" presName="picture1" presStyleCnt="0"/>
      <dgm:spPr/>
    </dgm:pt>
    <dgm:pt modelId="{7712FBCD-8FA1-43F5-947A-EFB72AF97BEB}" type="pres">
      <dgm:prSet presAssocID="{6C36F616-2145-4E46-AEB5-6E190DE3165D}" presName="imageRepeatNode" presStyleLbl="fgImgPlace1" presStyleIdx="0" presStyleCnt="1"/>
      <dgm:spPr>
        <a:prstGeom prst="ellipse">
          <a:avLst/>
        </a:prstGeom>
      </dgm:spPr>
    </dgm:pt>
  </dgm:ptLst>
  <dgm:cxnLst>
    <dgm:cxn modelId="{449C0526-6811-4044-9340-E4E46035352A}" type="presOf" srcId="{A367C739-C1E1-4845-A0AA-DF750196CD26}" destId="{6DA32171-1CE4-4BE3-8FB4-35293297DAC1}" srcOrd="0" destOrd="0" presId="urn:microsoft.com/office/officeart/2008/layout/AscendingPictureAccentProcess"/>
    <dgm:cxn modelId="{C632CB44-4B70-41D6-AF7F-4EFB6E0512D9}" type="presOf" srcId="{3E5C4243-40B3-485F-AA90-C50BA72DD60F}" destId="{CC0AE410-945D-4A16-80CB-EA2424BF28A6}" srcOrd="0" destOrd="0" presId="urn:microsoft.com/office/officeart/2008/layout/AscendingPictureAccentProcess"/>
    <dgm:cxn modelId="{E2C71E78-CBA8-41A6-96DD-6EBA7FCD9A6C}" srcId="{3E5C4243-40B3-485F-AA90-C50BA72DD60F}" destId="{A367C739-C1E1-4845-A0AA-DF750196CD26}" srcOrd="0" destOrd="0" parTransId="{A4347DB7-4EC3-460A-A84E-989C3E5A3DFD}" sibTransId="{6C36F616-2145-4E46-AEB5-6E190DE3165D}"/>
    <dgm:cxn modelId="{D5BF5C7E-347F-4E01-B222-DAE3642C1376}" type="presOf" srcId="{6C36F616-2145-4E46-AEB5-6E190DE3165D}" destId="{7712FBCD-8FA1-43F5-947A-EFB72AF97BEB}" srcOrd="0" destOrd="0" presId="urn:microsoft.com/office/officeart/2008/layout/AscendingPictureAccentProcess"/>
    <dgm:cxn modelId="{7E204B22-C172-4258-A604-AF1EC8DBD4A9}" type="presParOf" srcId="{CC0AE410-945D-4A16-80CB-EA2424BF28A6}" destId="{6DA32171-1CE4-4BE3-8FB4-35293297DAC1}" srcOrd="0" destOrd="0" presId="urn:microsoft.com/office/officeart/2008/layout/AscendingPictureAccentProcess"/>
    <dgm:cxn modelId="{8B92A279-C130-43A9-B7E7-3378EA10D740}" type="presParOf" srcId="{CC0AE410-945D-4A16-80CB-EA2424BF28A6}" destId="{CE9E628E-A3AC-42E4-9AFC-92D93FF1E98C}" srcOrd="1" destOrd="0" presId="urn:microsoft.com/office/officeart/2008/layout/AscendingPictureAccentProcess"/>
    <dgm:cxn modelId="{3327E0E6-5A58-48EE-87CD-00C2D825589C}" type="presParOf" srcId="{CE9E628E-A3AC-42E4-9AFC-92D93FF1E98C}" destId="{7712FBCD-8FA1-43F5-947A-EFB72AF97BEB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E5C4243-40B3-485F-AA90-C50BA72DD60F}" type="doc">
      <dgm:prSet loTypeId="urn:microsoft.com/office/officeart/2008/layout/AscendingPictureAccentProcess" loCatId="process" qsTypeId="urn:microsoft.com/office/officeart/2005/8/quickstyle/simple2" qsCatId="simple" csTypeId="urn:microsoft.com/office/officeart/2005/8/colors/accent1_2" csCatId="accent1" phldr="1"/>
      <dgm:spPr/>
    </dgm:pt>
    <dgm:pt modelId="{A367C739-C1E1-4845-A0AA-DF750196CD26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Chris Miller</a:t>
          </a:r>
        </a:p>
      </dgm:t>
    </dgm:pt>
    <dgm:pt modelId="{A4347DB7-4EC3-460A-A84E-989C3E5A3DFD}" type="parTrans" cxnId="{E2C71E78-CBA8-41A6-96DD-6EBA7FCD9A6C}">
      <dgm:prSet/>
      <dgm:spPr/>
      <dgm:t>
        <a:bodyPr/>
        <a:lstStyle/>
        <a:p>
          <a:endParaRPr lang="en-US"/>
        </a:p>
      </dgm:t>
    </dgm:pt>
    <dgm:pt modelId="{6C36F616-2145-4E46-AEB5-6E190DE3165D}" type="sibTrans" cxnId="{E2C71E78-CBA8-41A6-96DD-6EBA7FCD9A6C}">
      <dgm:prSet/>
      <dgm:spPr>
        <a:blipFill>
          <a:blip xmlns:r="http://schemas.openxmlformats.org/officeDocument/2006/relationships" r:embed="rId1"/>
          <a:srcRect/>
          <a:stretch>
            <a:fillRect t="-9000" b="-9000"/>
          </a:stretch>
        </a:blipFill>
      </dgm:spPr>
      <dgm:t>
        <a:bodyPr/>
        <a:lstStyle/>
        <a:p>
          <a:endParaRPr lang="en-US"/>
        </a:p>
      </dgm:t>
    </dgm:pt>
    <dgm:pt modelId="{CC0AE410-945D-4A16-80CB-EA2424BF28A6}" type="pres">
      <dgm:prSet presAssocID="{3E5C4243-40B3-485F-AA90-C50BA72DD60F}" presName="Name0" presStyleCnt="0">
        <dgm:presLayoutVars>
          <dgm:chMax val="7"/>
          <dgm:chPref val="7"/>
          <dgm:dir/>
        </dgm:presLayoutVars>
      </dgm:prSet>
      <dgm:spPr/>
    </dgm:pt>
    <dgm:pt modelId="{6DA32171-1CE4-4BE3-8FB4-35293297DAC1}" type="pres">
      <dgm:prSet presAssocID="{A367C739-C1E1-4845-A0AA-DF750196CD26}" presName="parTx1" presStyleLbl="node1" presStyleIdx="0" presStyleCnt="1"/>
      <dgm:spPr/>
    </dgm:pt>
    <dgm:pt modelId="{CE9E628E-A3AC-42E4-9AFC-92D93FF1E98C}" type="pres">
      <dgm:prSet presAssocID="{6C36F616-2145-4E46-AEB5-6E190DE3165D}" presName="picture1" presStyleCnt="0"/>
      <dgm:spPr/>
    </dgm:pt>
    <dgm:pt modelId="{7712FBCD-8FA1-43F5-947A-EFB72AF97BEB}" type="pres">
      <dgm:prSet presAssocID="{6C36F616-2145-4E46-AEB5-6E190DE3165D}" presName="imageRepeatNode" presStyleLbl="fgImgPlace1" presStyleIdx="0" presStyleCnt="1"/>
      <dgm:spPr/>
    </dgm:pt>
  </dgm:ptLst>
  <dgm:cxnLst>
    <dgm:cxn modelId="{449C0526-6811-4044-9340-E4E46035352A}" type="presOf" srcId="{A367C739-C1E1-4845-A0AA-DF750196CD26}" destId="{6DA32171-1CE4-4BE3-8FB4-35293297DAC1}" srcOrd="0" destOrd="0" presId="urn:microsoft.com/office/officeart/2008/layout/AscendingPictureAccentProcess"/>
    <dgm:cxn modelId="{C632CB44-4B70-41D6-AF7F-4EFB6E0512D9}" type="presOf" srcId="{3E5C4243-40B3-485F-AA90-C50BA72DD60F}" destId="{CC0AE410-945D-4A16-80CB-EA2424BF28A6}" srcOrd="0" destOrd="0" presId="urn:microsoft.com/office/officeart/2008/layout/AscendingPictureAccentProcess"/>
    <dgm:cxn modelId="{E2C71E78-CBA8-41A6-96DD-6EBA7FCD9A6C}" srcId="{3E5C4243-40B3-485F-AA90-C50BA72DD60F}" destId="{A367C739-C1E1-4845-A0AA-DF750196CD26}" srcOrd="0" destOrd="0" parTransId="{A4347DB7-4EC3-460A-A84E-989C3E5A3DFD}" sibTransId="{6C36F616-2145-4E46-AEB5-6E190DE3165D}"/>
    <dgm:cxn modelId="{D5BF5C7E-347F-4E01-B222-DAE3642C1376}" type="presOf" srcId="{6C36F616-2145-4E46-AEB5-6E190DE3165D}" destId="{7712FBCD-8FA1-43F5-947A-EFB72AF97BEB}" srcOrd="0" destOrd="0" presId="urn:microsoft.com/office/officeart/2008/layout/AscendingPictureAccentProcess"/>
    <dgm:cxn modelId="{7E204B22-C172-4258-A604-AF1EC8DBD4A9}" type="presParOf" srcId="{CC0AE410-945D-4A16-80CB-EA2424BF28A6}" destId="{6DA32171-1CE4-4BE3-8FB4-35293297DAC1}" srcOrd="0" destOrd="0" presId="urn:microsoft.com/office/officeart/2008/layout/AscendingPictureAccentProcess"/>
    <dgm:cxn modelId="{8B92A279-C130-43A9-B7E7-3378EA10D740}" type="presParOf" srcId="{CC0AE410-945D-4A16-80CB-EA2424BF28A6}" destId="{CE9E628E-A3AC-42E4-9AFC-92D93FF1E98C}" srcOrd="1" destOrd="0" presId="urn:microsoft.com/office/officeart/2008/layout/AscendingPictureAccentProcess"/>
    <dgm:cxn modelId="{3327E0E6-5A58-48EE-87CD-00C2D825589C}" type="presParOf" srcId="{CE9E628E-A3AC-42E4-9AFC-92D93FF1E98C}" destId="{7712FBCD-8FA1-43F5-947A-EFB72AF97BEB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5C4243-40B3-485F-AA90-C50BA72DD60F}" type="doc">
      <dgm:prSet loTypeId="urn:microsoft.com/office/officeart/2008/layout/AscendingPictureAccentProcess" loCatId="process" qsTypeId="urn:microsoft.com/office/officeart/2005/8/quickstyle/simple2" qsCatId="simple" csTypeId="urn:microsoft.com/office/officeart/2005/8/colors/accent1_2" csCatId="accent1" phldr="1"/>
      <dgm:spPr/>
    </dgm:pt>
    <dgm:pt modelId="{A367C739-C1E1-4845-A0AA-DF750196CD26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Paul Rodriguez</a:t>
          </a:r>
        </a:p>
      </dgm:t>
    </dgm:pt>
    <dgm:pt modelId="{A4347DB7-4EC3-460A-A84E-989C3E5A3DFD}" type="parTrans" cxnId="{E2C71E78-CBA8-41A6-96DD-6EBA7FCD9A6C}">
      <dgm:prSet/>
      <dgm:spPr/>
      <dgm:t>
        <a:bodyPr/>
        <a:lstStyle/>
        <a:p>
          <a:endParaRPr lang="en-US"/>
        </a:p>
      </dgm:t>
    </dgm:pt>
    <dgm:pt modelId="{6C36F616-2145-4E46-AEB5-6E190DE3165D}" type="sibTrans" cxnId="{E2C71E78-CBA8-41A6-96DD-6EBA7FCD9A6C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en-US"/>
        </a:p>
      </dgm:t>
    </dgm:pt>
    <dgm:pt modelId="{CC0AE410-945D-4A16-80CB-EA2424BF28A6}" type="pres">
      <dgm:prSet presAssocID="{3E5C4243-40B3-485F-AA90-C50BA72DD60F}" presName="Name0" presStyleCnt="0">
        <dgm:presLayoutVars>
          <dgm:chMax val="7"/>
          <dgm:chPref val="7"/>
          <dgm:dir/>
        </dgm:presLayoutVars>
      </dgm:prSet>
      <dgm:spPr/>
    </dgm:pt>
    <dgm:pt modelId="{6DA32171-1CE4-4BE3-8FB4-35293297DAC1}" type="pres">
      <dgm:prSet presAssocID="{A367C739-C1E1-4845-A0AA-DF750196CD26}" presName="parTx1" presStyleLbl="node1" presStyleIdx="0" presStyleCnt="1"/>
      <dgm:spPr/>
    </dgm:pt>
    <dgm:pt modelId="{CE9E628E-A3AC-42E4-9AFC-92D93FF1E98C}" type="pres">
      <dgm:prSet presAssocID="{6C36F616-2145-4E46-AEB5-6E190DE3165D}" presName="picture1" presStyleCnt="0"/>
      <dgm:spPr/>
    </dgm:pt>
    <dgm:pt modelId="{7712FBCD-8FA1-43F5-947A-EFB72AF97BEB}" type="pres">
      <dgm:prSet presAssocID="{6C36F616-2145-4E46-AEB5-6E190DE3165D}" presName="imageRepeatNode" presStyleLbl="fgImgPlace1" presStyleIdx="0" presStyleCnt="1"/>
      <dgm:spPr>
        <a:prstGeom prst="ellipse">
          <a:avLst/>
        </a:prstGeom>
      </dgm:spPr>
    </dgm:pt>
  </dgm:ptLst>
  <dgm:cxnLst>
    <dgm:cxn modelId="{449C0526-6811-4044-9340-E4E46035352A}" type="presOf" srcId="{A367C739-C1E1-4845-A0AA-DF750196CD26}" destId="{6DA32171-1CE4-4BE3-8FB4-35293297DAC1}" srcOrd="0" destOrd="0" presId="urn:microsoft.com/office/officeart/2008/layout/AscendingPictureAccentProcess"/>
    <dgm:cxn modelId="{C632CB44-4B70-41D6-AF7F-4EFB6E0512D9}" type="presOf" srcId="{3E5C4243-40B3-485F-AA90-C50BA72DD60F}" destId="{CC0AE410-945D-4A16-80CB-EA2424BF28A6}" srcOrd="0" destOrd="0" presId="urn:microsoft.com/office/officeart/2008/layout/AscendingPictureAccentProcess"/>
    <dgm:cxn modelId="{E2C71E78-CBA8-41A6-96DD-6EBA7FCD9A6C}" srcId="{3E5C4243-40B3-485F-AA90-C50BA72DD60F}" destId="{A367C739-C1E1-4845-A0AA-DF750196CD26}" srcOrd="0" destOrd="0" parTransId="{A4347DB7-4EC3-460A-A84E-989C3E5A3DFD}" sibTransId="{6C36F616-2145-4E46-AEB5-6E190DE3165D}"/>
    <dgm:cxn modelId="{D5BF5C7E-347F-4E01-B222-DAE3642C1376}" type="presOf" srcId="{6C36F616-2145-4E46-AEB5-6E190DE3165D}" destId="{7712FBCD-8FA1-43F5-947A-EFB72AF97BEB}" srcOrd="0" destOrd="0" presId="urn:microsoft.com/office/officeart/2008/layout/AscendingPictureAccentProcess"/>
    <dgm:cxn modelId="{7E204B22-C172-4258-A604-AF1EC8DBD4A9}" type="presParOf" srcId="{CC0AE410-945D-4A16-80CB-EA2424BF28A6}" destId="{6DA32171-1CE4-4BE3-8FB4-35293297DAC1}" srcOrd="0" destOrd="0" presId="urn:microsoft.com/office/officeart/2008/layout/AscendingPictureAccentProcess"/>
    <dgm:cxn modelId="{8B92A279-C130-43A9-B7E7-3378EA10D740}" type="presParOf" srcId="{CC0AE410-945D-4A16-80CB-EA2424BF28A6}" destId="{CE9E628E-A3AC-42E4-9AFC-92D93FF1E98C}" srcOrd="1" destOrd="0" presId="urn:microsoft.com/office/officeart/2008/layout/AscendingPictureAccentProcess"/>
    <dgm:cxn modelId="{3327E0E6-5A58-48EE-87CD-00C2D825589C}" type="presParOf" srcId="{CE9E628E-A3AC-42E4-9AFC-92D93FF1E98C}" destId="{7712FBCD-8FA1-43F5-947A-EFB72AF97BEB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32171-1CE4-4BE3-8FB4-35293297DAC1}">
      <dsp:nvSpPr>
        <dsp:cNvPr id="0" name=""/>
        <dsp:cNvSpPr/>
      </dsp:nvSpPr>
      <dsp:spPr>
        <a:xfrm>
          <a:off x="2162322" y="1438236"/>
          <a:ext cx="4167676" cy="1117718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2158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accent1">
                  <a:lumMod val="75000"/>
                </a:schemeClr>
              </a:solidFill>
            </a:rPr>
            <a:t>Byron </a:t>
          </a:r>
          <a:r>
            <a:rPr lang="en-US" sz="3500" kern="1200" dirty="0" err="1">
              <a:solidFill>
                <a:schemeClr val="accent1">
                  <a:lumMod val="75000"/>
                </a:schemeClr>
              </a:solidFill>
            </a:rPr>
            <a:t>Aquilino</a:t>
          </a:r>
          <a:endParaRPr lang="en-US" sz="35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216884" y="1492798"/>
        <a:ext cx="4058552" cy="1008594"/>
      </dsp:txXfrm>
    </dsp:sp>
    <dsp:sp modelId="{7712FBCD-8FA1-43F5-947A-EFB72AF97BEB}">
      <dsp:nvSpPr>
        <dsp:cNvPr id="0" name=""/>
        <dsp:cNvSpPr/>
      </dsp:nvSpPr>
      <dsp:spPr>
        <a:xfrm>
          <a:off x="1006631" y="342692"/>
          <a:ext cx="1932238" cy="19325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32171-1CE4-4BE3-8FB4-35293297DAC1}">
      <dsp:nvSpPr>
        <dsp:cNvPr id="0" name=""/>
        <dsp:cNvSpPr/>
      </dsp:nvSpPr>
      <dsp:spPr>
        <a:xfrm>
          <a:off x="2162322" y="1438236"/>
          <a:ext cx="4167676" cy="1117718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2158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accent1">
                  <a:lumMod val="75000"/>
                </a:schemeClr>
              </a:solidFill>
            </a:rPr>
            <a:t>Lance Perdue</a:t>
          </a:r>
        </a:p>
      </dsp:txBody>
      <dsp:txXfrm>
        <a:off x="2216884" y="1492798"/>
        <a:ext cx="4058552" cy="1008594"/>
      </dsp:txXfrm>
    </dsp:sp>
    <dsp:sp modelId="{7712FBCD-8FA1-43F5-947A-EFB72AF97BEB}">
      <dsp:nvSpPr>
        <dsp:cNvPr id="0" name=""/>
        <dsp:cNvSpPr/>
      </dsp:nvSpPr>
      <dsp:spPr>
        <a:xfrm>
          <a:off x="1006631" y="342692"/>
          <a:ext cx="1932238" cy="193252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4000" b="-14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32171-1CE4-4BE3-8FB4-35293297DAC1}">
      <dsp:nvSpPr>
        <dsp:cNvPr id="0" name=""/>
        <dsp:cNvSpPr/>
      </dsp:nvSpPr>
      <dsp:spPr>
        <a:xfrm>
          <a:off x="2162322" y="1438236"/>
          <a:ext cx="4167676" cy="1117718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2158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accent1">
                  <a:lumMod val="75000"/>
                </a:schemeClr>
              </a:solidFill>
            </a:rPr>
            <a:t>Gregory </a:t>
          </a:r>
          <a:r>
            <a:rPr lang="en-US" sz="2900" kern="1200" dirty="0" err="1">
              <a:solidFill>
                <a:schemeClr val="accent1">
                  <a:lumMod val="75000"/>
                </a:schemeClr>
              </a:solidFill>
            </a:rPr>
            <a:t>Kukanich</a:t>
          </a:r>
          <a:endParaRPr lang="en-US" sz="29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216884" y="1492798"/>
        <a:ext cx="4058552" cy="1008594"/>
      </dsp:txXfrm>
    </dsp:sp>
    <dsp:sp modelId="{7712FBCD-8FA1-43F5-947A-EFB72AF97BEB}">
      <dsp:nvSpPr>
        <dsp:cNvPr id="0" name=""/>
        <dsp:cNvSpPr/>
      </dsp:nvSpPr>
      <dsp:spPr>
        <a:xfrm>
          <a:off x="1006631" y="342692"/>
          <a:ext cx="1932238" cy="19325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32171-1CE4-4BE3-8FB4-35293297DAC1}">
      <dsp:nvSpPr>
        <dsp:cNvPr id="0" name=""/>
        <dsp:cNvSpPr/>
      </dsp:nvSpPr>
      <dsp:spPr>
        <a:xfrm>
          <a:off x="2162322" y="1438236"/>
          <a:ext cx="4167676" cy="1117718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2158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accent1">
                  <a:lumMod val="75000"/>
                </a:schemeClr>
              </a:solidFill>
            </a:rPr>
            <a:t>Jason Moran</a:t>
          </a:r>
        </a:p>
      </dsp:txBody>
      <dsp:txXfrm>
        <a:off x="2216884" y="1492798"/>
        <a:ext cx="4058552" cy="1008594"/>
      </dsp:txXfrm>
    </dsp:sp>
    <dsp:sp modelId="{7712FBCD-8FA1-43F5-947A-EFB72AF97BEB}">
      <dsp:nvSpPr>
        <dsp:cNvPr id="0" name=""/>
        <dsp:cNvSpPr/>
      </dsp:nvSpPr>
      <dsp:spPr>
        <a:xfrm>
          <a:off x="1051227" y="342692"/>
          <a:ext cx="1932238" cy="19325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32171-1CE4-4BE3-8FB4-35293297DAC1}">
      <dsp:nvSpPr>
        <dsp:cNvPr id="0" name=""/>
        <dsp:cNvSpPr/>
      </dsp:nvSpPr>
      <dsp:spPr>
        <a:xfrm>
          <a:off x="2162322" y="1438236"/>
          <a:ext cx="4167676" cy="1117718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2158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chemeClr val="accent1">
                  <a:lumMod val="75000"/>
                </a:schemeClr>
              </a:solidFill>
            </a:rPr>
            <a:t>Daniel Reyna</a:t>
          </a:r>
        </a:p>
      </dsp:txBody>
      <dsp:txXfrm>
        <a:off x="2216884" y="1492798"/>
        <a:ext cx="4058552" cy="1008594"/>
      </dsp:txXfrm>
    </dsp:sp>
    <dsp:sp modelId="{7712FBCD-8FA1-43F5-947A-EFB72AF97BEB}">
      <dsp:nvSpPr>
        <dsp:cNvPr id="0" name=""/>
        <dsp:cNvSpPr/>
      </dsp:nvSpPr>
      <dsp:spPr>
        <a:xfrm>
          <a:off x="1006631" y="342692"/>
          <a:ext cx="1932238" cy="19325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32171-1CE4-4BE3-8FB4-35293297DAC1}">
      <dsp:nvSpPr>
        <dsp:cNvPr id="0" name=""/>
        <dsp:cNvSpPr/>
      </dsp:nvSpPr>
      <dsp:spPr>
        <a:xfrm>
          <a:off x="2162322" y="1438236"/>
          <a:ext cx="4167676" cy="1117718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2158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solidFill>
                <a:schemeClr val="accent1">
                  <a:lumMod val="75000"/>
                </a:schemeClr>
              </a:solidFill>
            </a:rPr>
            <a:t>Chris Miller</a:t>
          </a:r>
        </a:p>
      </dsp:txBody>
      <dsp:txXfrm>
        <a:off x="2216884" y="1492798"/>
        <a:ext cx="4058552" cy="1008594"/>
      </dsp:txXfrm>
    </dsp:sp>
    <dsp:sp modelId="{7712FBCD-8FA1-43F5-947A-EFB72AF97BEB}">
      <dsp:nvSpPr>
        <dsp:cNvPr id="0" name=""/>
        <dsp:cNvSpPr/>
      </dsp:nvSpPr>
      <dsp:spPr>
        <a:xfrm>
          <a:off x="1006631" y="342692"/>
          <a:ext cx="1932238" cy="193252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9000" b="-9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32171-1CE4-4BE3-8FB4-35293297DAC1}">
      <dsp:nvSpPr>
        <dsp:cNvPr id="0" name=""/>
        <dsp:cNvSpPr/>
      </dsp:nvSpPr>
      <dsp:spPr>
        <a:xfrm>
          <a:off x="2162322" y="1438236"/>
          <a:ext cx="4167676" cy="1117718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2158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accent1">
                  <a:lumMod val="75000"/>
                </a:schemeClr>
              </a:solidFill>
            </a:rPr>
            <a:t>Paul Rodriguez</a:t>
          </a:r>
        </a:p>
      </dsp:txBody>
      <dsp:txXfrm>
        <a:off x="2216884" y="1492798"/>
        <a:ext cx="4058552" cy="1008594"/>
      </dsp:txXfrm>
    </dsp:sp>
    <dsp:sp modelId="{7712FBCD-8FA1-43F5-947A-EFB72AF97BEB}">
      <dsp:nvSpPr>
        <dsp:cNvPr id="0" name=""/>
        <dsp:cNvSpPr/>
      </dsp:nvSpPr>
      <dsp:spPr>
        <a:xfrm>
          <a:off x="1006631" y="342692"/>
          <a:ext cx="1932238" cy="19325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5AFDD-C424-4089-9AFF-3F96C50F8002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AEDE9-5883-4CB4-BB67-A64A6F014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01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8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61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31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15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47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15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8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38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18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96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11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29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11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68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18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59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86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34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52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29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30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60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62A26-D3D0-4F12-875C-2AC58F98A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B8634-3E72-46E8-9F2D-478CFC8E5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A2FE6-3DCB-4DD2-983F-34F35B37F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C1558-2424-49A4-A5B0-25AD6BC67965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4A97F-564D-4001-B022-0F038F411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5F7C8-11FC-4679-B73C-75275BCA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6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A19C-25B4-4456-8E83-4C44BF66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8B0A73-F248-4A0C-86F0-17FA92D7B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01ECA-0D47-4815-95F7-CD47C0F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643D-782A-4593-89EA-DA66A3C03A1B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7D45C-0153-46B1-BFDD-21D8210D4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9B59D-D942-4D23-B318-D8BCE3CE8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54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F5244B-9C32-47C3-BBEF-68771FD89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ADC72-8906-4E16-AE33-0B6E50ED3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544AD-E9C5-4A38-8E65-8D8BC32F2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EA2FA-4C0E-4EC7-AE24-418FF947F95A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D5B8C-C43A-419E-8A9E-F15218851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20690-0043-4354-A675-94484232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8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5E75D-93ED-4805-AB96-4F4AAB9B2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8D407-4B09-4B33-B894-82EF89709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C1391-A629-46B8-8596-BC7D9C1A5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029BD-2475-4A15-A819-5B4E0232D2FE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8CEB-A9EC-4ED5-A75C-B14641F67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A661E-39CC-4E2B-A1F6-3071B30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77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F2A7-E7D9-4241-AEF9-4AC31930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82DDD-EA50-4E5C-A40C-6D82AC6E9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A692A-020D-4E3D-ACE4-B686CFD7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E9C4-5F59-4341-9AE4-7EC3091CD9D8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6FD96-A19F-4802-AEF0-3B0E37792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F0EEF-25D2-4225-B958-CD5AC408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03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AB0DC-D4D2-4AEA-A3BF-E699B04F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BFF5D-ECFC-45FB-A6FA-75198524A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86207-04EA-417C-9879-7AA62B0A8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02A4F-F819-4162-B2A4-FC1A7D70ABB9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6189-9A20-4BAE-BA50-4D3D9C0A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961FD-D1A6-41F2-9E48-47274DA5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66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414A9-C699-440F-A55D-27C510C0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221DB-8489-4B1F-B5FC-B19E4A777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2AE4E-526A-4929-8615-891CE445F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436D3-A8A1-46AF-9055-AC9B2A156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0F46-69D0-4B3D-AD7D-2C99A2CF778F}" type="datetime1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A45F1-736A-49A6-88AD-DC6924E75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507BD-57B6-439C-A871-72CFEF2D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14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9768-1054-44E9-9139-F72CB74CC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1E806-8126-4FD5-90F6-2EAED8AA3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20108-5FFC-4691-A2BA-AB8341386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2EF4CE-DACA-4CBF-82DD-378A736543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0A2E8D-B576-4E91-A6BF-612035558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FBE65-2437-4DCC-BF60-0E475C7B5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608D-FC44-4D83-BC34-FFF2DD640ACE}" type="datetime1">
              <a:rPr lang="en-US" smtClean="0"/>
              <a:t>9/23/2020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D0921B-DBFB-4DCD-8C4A-196C848CD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9343D-C49E-4317-9451-013D97E5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41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DD99-2F92-4248-B4FF-3BC1EF57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F5DB9-3E2D-46B8-BBDB-6ED94599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B64F-AAC1-4FCA-B306-75A8644B7D35}" type="datetime1">
              <a:rPr lang="en-US" smtClean="0"/>
              <a:t>9/23/2020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457A3-63F2-4AEA-8DA4-402EAAEEE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2CDC1-C80B-43CA-8E71-87F5C1AC3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52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B17D10-D7B8-4532-AF1A-825CD546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3D96-FF07-4D7E-B72A-EF3938A51588}" type="datetime1">
              <a:rPr lang="en-US" smtClean="0"/>
              <a:t>9/23/2020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85F465-9896-4713-8E78-28DC1247D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ADE2F-C646-4FB6-80BA-27F540BB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794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752A-B0B4-4B5E-9684-61FFB8CAA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07799-F9A1-4AE7-8572-93A7BC41F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B381C-D86E-421F-9790-B79D5DFE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3BA2E-C3A8-43D6-85B0-58613B2F7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099C-A706-4F15-9036-9F5096A21B90}" type="datetime1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D1FE8-24F1-4FD2-BFDB-3DEE4ECCE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0A0AD-E355-4EDE-AC21-1AA85609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93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A68C-ABDB-438B-8A24-E4B852FA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E4A0-456F-44F7-A516-0F8A17041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3A3D-A56C-4946-9697-8C5843C9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AE7-480B-436C-BB0D-D404A8A5D9DD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40DCD-DA0C-4AD9-956F-8C568CDA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892AD-9B0B-4C54-9DFF-9B62D35A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07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D59D-AEF6-4572-95B4-ACDA8505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724821-18FC-47F3-8B3B-3023BEA63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358FE-A47D-4389-98C7-273BB3DE2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B169C-03D2-4F5F-BA66-1748E41C4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28EC-8F4A-4C42-AD4B-5FF10B7FB047}" type="datetime1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8FC79-5C65-4EDD-9A94-BEA508274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9484-61EF-4915-B82D-36485410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668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EACF-1309-4EA9-BA22-64CA01D1E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F1B7C9-3D1F-4AF9-9342-6CAF9C6F4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401F9-DF23-4FA5-B9EA-F209A8EA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B3EB2-0A0B-4CEB-B3FF-9A21C3885A53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43393-8D18-41DA-8983-B58E1B2FD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310B0-5C24-46CB-9333-F90B658E5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159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019EC9-280F-46D8-B3DE-5A04BB1B4F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BD993-1AE6-41EC-B34C-5C07022BC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3CA8F-3964-4177-BD8C-76C3B2A00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6A62-74FB-471E-B983-7BF861EB0525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65C09-21F2-4BB1-A97E-A4DC43CC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F7FE5-3407-402C-A4D0-AFC68E0BA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2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6E95-5A0D-4984-BD89-519134C9D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255ED-8A2F-4EC7-A7EB-95A882838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07FC6-DC2F-45A0-AFC5-3CD2B7D6E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F160-93D0-46A5-B954-0A8570AC5ED4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381C5-EA82-4B04-B22A-CEC8A05C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A338-34C2-4AAC-B9A3-056D02083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2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97ED8-487D-4888-A22A-B4A1413C9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BFDB-F100-46A5-91B6-2B82C57E1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D6FF1-34E7-45A8-86F7-D9918829D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43FF9-9D22-4092-B190-FBA5C985A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93842-C0E5-48EA-BAD9-29894ED93DFE}" type="datetime1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C7261-CE7B-4296-8317-763D08CCD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E80F-B023-4627-AAB3-5FE8776E8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1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A54C6-4969-4F26-9088-EC76150AE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89E04-5240-4A14-8C0C-A04D82D27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133D6-1B6F-4248-A34B-5EE4B0FD8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42DF7-F01E-4A77-8BC7-B9EB31C679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3AF0A4-E7FB-4499-86FC-BDAE12E18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6EC9FA-E8A9-4F32-BA71-79CD0849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6B33-5C32-4561-993A-7031A0B7C1E9}" type="datetime1">
              <a:rPr lang="en-US" smtClean="0"/>
              <a:t>9/23/2020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078FAE-C147-4F5A-97BD-103724DBF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D423C7-EC89-4669-BAEA-F36DD2E9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C9153B-1FC3-4758-93F3-01E0C9821757}"/>
              </a:ext>
            </a:extLst>
          </p:cNvPr>
          <p:cNvGrpSpPr/>
          <p:nvPr userDrawn="1"/>
        </p:nvGrpSpPr>
        <p:grpSpPr>
          <a:xfrm>
            <a:off x="144518" y="6054732"/>
            <a:ext cx="693682" cy="695310"/>
            <a:chOff x="5638798" y="2453973"/>
            <a:chExt cx="1428873" cy="143222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4F735BA-0E94-48F6-A88E-2A73663D9A99}"/>
                </a:ext>
              </a:extLst>
            </p:cNvPr>
            <p:cNvSpPr/>
            <p:nvPr/>
          </p:nvSpPr>
          <p:spPr>
            <a:xfrm>
              <a:off x="5638799" y="2453973"/>
              <a:ext cx="1428871" cy="1432227"/>
            </a:xfrm>
            <a:prstGeom prst="roundRect">
              <a:avLst/>
            </a:prstGeom>
            <a:solidFill>
              <a:srgbClr val="6DD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F8FD518-A085-432B-826A-1BAEB5E600C4}"/>
                </a:ext>
              </a:extLst>
            </p:cNvPr>
            <p:cNvSpPr/>
            <p:nvPr/>
          </p:nvSpPr>
          <p:spPr>
            <a:xfrm>
              <a:off x="5638798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7A2AB8B-77E5-41C9-B29F-284AEAF24FA2}"/>
                </a:ext>
              </a:extLst>
            </p:cNvPr>
            <p:cNvSpPr/>
            <p:nvPr/>
          </p:nvSpPr>
          <p:spPr>
            <a:xfrm>
              <a:off x="6150866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28B9A8B-8AAC-444B-A7DE-447895F462D4}"/>
                </a:ext>
              </a:extLst>
            </p:cNvPr>
            <p:cNvSpPr/>
            <p:nvPr/>
          </p:nvSpPr>
          <p:spPr>
            <a:xfrm>
              <a:off x="6150866" y="2971800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E614B26-1C5D-4D44-B30F-A467BA6C3360}"/>
                </a:ext>
              </a:extLst>
            </p:cNvPr>
            <p:cNvSpPr/>
            <p:nvPr/>
          </p:nvSpPr>
          <p:spPr>
            <a:xfrm>
              <a:off x="5638798" y="2967847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980240A-2AD1-4170-9CE3-83F24AB46B69}"/>
                </a:ext>
              </a:extLst>
            </p:cNvPr>
            <p:cNvSpPr/>
            <p:nvPr/>
          </p:nvSpPr>
          <p:spPr>
            <a:xfrm>
              <a:off x="5638798" y="2453973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CA1C50D-338F-4346-8189-45DBC4F357CA}"/>
                </a:ext>
              </a:extLst>
            </p:cNvPr>
            <p:cNvSpPr/>
            <p:nvPr/>
          </p:nvSpPr>
          <p:spPr>
            <a:xfrm>
              <a:off x="6665335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832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-4.81481E-6 L -4.375E-6 -0.1611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F4FA-33E0-4260-94BB-73F8DAFD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744A43-0F06-47D8-9E33-BDF01447F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6CAA-441B-45B8-8933-3532E85552FA}" type="datetime1">
              <a:rPr lang="en-US" smtClean="0"/>
              <a:t>9/23/2020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869FB-914E-4A48-AB70-D68E1A8E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103A2-F881-4E1D-BDA1-BCFE3767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3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A40745-D54D-4CAB-91B9-72B61931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C6BC-E033-4B90-AA3E-6486E287E3E3}" type="datetime1">
              <a:rPr lang="en-US" smtClean="0"/>
              <a:t>9/23/2020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852ED7-777D-4B10-9494-FF28AD375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89B9B-FD94-4F83-A4C0-1744C735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36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426FD-CA84-4EFC-A4B6-517ADD25A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B8538-E6D1-4784-B1B6-56A8AD99A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47121-E75E-4B71-97FE-9E83E13E1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CE238-599F-43FA-8D67-563EC3066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B549-16B3-45D6-8E89-E8BA96CD6F2A}" type="datetime1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43E66-5B50-4441-8FA2-048D64BE1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F1864-7E36-486D-B308-D89E0FD7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58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9162-806E-42EA-9505-F8BCC49E6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FFB9E-6B59-4E84-8261-BD1EEB22E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8CBEF-4A1F-4890-98C4-C3EF12F2F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D74C0-5241-4F1D-8609-FD6AC813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BB5A-2D64-428F-B2E1-2D3556B0E4FF}" type="datetime1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FB6DCC-AECE-4C69-B792-E5A3FB2EA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5AFBB-8838-410F-8B7C-4E4E924E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3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17FBF-25E8-4779-9C34-EA305660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3A81B-63FD-498A-B325-7FE01AED8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CCDE9-65CF-4399-BB36-1A6510B36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3F635-9BCA-4D7A-A862-BAB759A3DC15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5741C-0357-4BC2-8136-FAD9432DF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F6CF6-31F2-4883-93A2-5BD0F82E0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4EF8A6-8249-4EB2-9F8E-A886E1DEBE10}"/>
              </a:ext>
            </a:extLst>
          </p:cNvPr>
          <p:cNvGrpSpPr/>
          <p:nvPr userDrawn="1"/>
        </p:nvGrpSpPr>
        <p:grpSpPr>
          <a:xfrm>
            <a:off x="144518" y="6054732"/>
            <a:ext cx="693682" cy="695310"/>
            <a:chOff x="144518" y="6054732"/>
            <a:chExt cx="693682" cy="69531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E2C611B-5B3A-4612-967D-DC8B4DD1A6CD}"/>
                </a:ext>
              </a:extLst>
            </p:cNvPr>
            <p:cNvSpPr/>
            <p:nvPr/>
          </p:nvSpPr>
          <p:spPr>
            <a:xfrm>
              <a:off x="144518" y="6554718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DB39A34-375C-45BF-BA21-D6BBAF27C05D}"/>
                </a:ext>
              </a:extLst>
            </p:cNvPr>
            <p:cNvSpPr/>
            <p:nvPr/>
          </p:nvSpPr>
          <p:spPr>
            <a:xfrm>
              <a:off x="393114" y="6554718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D4034B2-A627-4B78-8A9C-29FF007612DF}"/>
                </a:ext>
              </a:extLst>
            </p:cNvPr>
            <p:cNvSpPr/>
            <p:nvPr/>
          </p:nvSpPr>
          <p:spPr>
            <a:xfrm>
              <a:off x="393114" y="6306124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33C1F84-5888-47EF-BB77-80B5C434B9DD}"/>
                </a:ext>
              </a:extLst>
            </p:cNvPr>
            <p:cNvSpPr/>
            <p:nvPr/>
          </p:nvSpPr>
          <p:spPr>
            <a:xfrm>
              <a:off x="144518" y="6304205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1C4F766-E4BE-404F-8201-4CEE52A9C90E}"/>
                </a:ext>
              </a:extLst>
            </p:cNvPr>
            <p:cNvSpPr/>
            <p:nvPr/>
          </p:nvSpPr>
          <p:spPr>
            <a:xfrm>
              <a:off x="144518" y="6054732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05B4B36-E4B4-405C-87CF-D119F66EC525}"/>
                </a:ext>
              </a:extLst>
            </p:cNvPr>
            <p:cNvSpPr/>
            <p:nvPr/>
          </p:nvSpPr>
          <p:spPr>
            <a:xfrm>
              <a:off x="642876" y="6554718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7748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6DD1A1"/>
            </a:gs>
            <a:gs pos="31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575CD2-A87F-40EA-9541-8596D9C4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CA9BD-0E46-4F53-B3EF-46FBA2C60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126E5-EEE2-47C6-A8E7-2D5AF32494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A8054-B112-4E90-91E7-BDF956F3E24C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B7C33-4D36-4869-90F4-04CAA7D83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843F1-A656-4F5B-9556-492415D35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FC406F-C40E-4A41-A338-2644963B9B2D}"/>
              </a:ext>
            </a:extLst>
          </p:cNvPr>
          <p:cNvGrpSpPr/>
          <p:nvPr userDrawn="1"/>
        </p:nvGrpSpPr>
        <p:grpSpPr>
          <a:xfrm>
            <a:off x="144518" y="6054732"/>
            <a:ext cx="693682" cy="695310"/>
            <a:chOff x="144518" y="6054732"/>
            <a:chExt cx="693682" cy="69531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8154539-86F5-41BC-B90C-1A3FFF730BBA}"/>
                </a:ext>
              </a:extLst>
            </p:cNvPr>
            <p:cNvSpPr/>
            <p:nvPr/>
          </p:nvSpPr>
          <p:spPr>
            <a:xfrm>
              <a:off x="144518" y="6554718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209B771-6B4F-4883-9080-EE4FA80AD113}"/>
                </a:ext>
              </a:extLst>
            </p:cNvPr>
            <p:cNvSpPr/>
            <p:nvPr/>
          </p:nvSpPr>
          <p:spPr>
            <a:xfrm>
              <a:off x="393114" y="6554718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5B86277-A3F4-4BCF-BB5C-B15AAADDBDC7}"/>
                </a:ext>
              </a:extLst>
            </p:cNvPr>
            <p:cNvSpPr/>
            <p:nvPr/>
          </p:nvSpPr>
          <p:spPr>
            <a:xfrm>
              <a:off x="393114" y="6306124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E503E4E-7618-4D2A-9521-72D31A4E05C1}"/>
                </a:ext>
              </a:extLst>
            </p:cNvPr>
            <p:cNvSpPr/>
            <p:nvPr/>
          </p:nvSpPr>
          <p:spPr>
            <a:xfrm>
              <a:off x="144518" y="6304205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6EC8961-FA18-487B-82EB-EF7C37ED451C}"/>
                </a:ext>
              </a:extLst>
            </p:cNvPr>
            <p:cNvSpPr/>
            <p:nvPr/>
          </p:nvSpPr>
          <p:spPr>
            <a:xfrm>
              <a:off x="144518" y="6054732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D5052D6-A86C-4D7B-A71C-551A63E1CAAC}"/>
                </a:ext>
              </a:extLst>
            </p:cNvPr>
            <p:cNvSpPr/>
            <p:nvPr/>
          </p:nvSpPr>
          <p:spPr>
            <a:xfrm>
              <a:off x="642876" y="6554718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6990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D1CDD4-4DF5-4D40-8628-503504406D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AFB2E-2D8B-4B78-9FF7-E1AC7A3568D6}"/>
              </a:ext>
            </a:extLst>
          </p:cNvPr>
          <p:cNvSpPr txBox="1"/>
          <p:nvPr/>
        </p:nvSpPr>
        <p:spPr>
          <a:xfrm>
            <a:off x="3113314" y="2736502"/>
            <a:ext cx="59653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Please view this presentation in “Slide Show” mode, it contains fancy animations.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781C7-829E-475E-82E1-A3C1302B06BE}"/>
              </a:ext>
            </a:extLst>
          </p:cNvPr>
          <p:cNvSpPr txBox="1"/>
          <p:nvPr/>
        </p:nvSpPr>
        <p:spPr>
          <a:xfrm>
            <a:off x="6654799" y="5182159"/>
            <a:ext cx="59653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Team Yellow</a:t>
            </a:r>
            <a:br>
              <a:rPr lang="en-US" sz="2800" dirty="0"/>
            </a:br>
            <a:r>
              <a:rPr lang="en-US" sz="2800" dirty="0"/>
              <a:t>Old Dominion University</a:t>
            </a:r>
            <a:br>
              <a:rPr lang="en-US" sz="2800" dirty="0"/>
            </a:br>
            <a:r>
              <a:rPr lang="en-US" sz="2800" dirty="0"/>
              <a:t>9/23/2020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CDD0D8-E01A-4DA5-9A83-F00B66FF8514}"/>
              </a:ext>
            </a:extLst>
          </p:cNvPr>
          <p:cNvSpPr txBox="1"/>
          <p:nvPr/>
        </p:nvSpPr>
        <p:spPr>
          <a:xfrm>
            <a:off x="0" y="5397602"/>
            <a:ext cx="5965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Load.In</a:t>
            </a:r>
            <a:br>
              <a:rPr lang="en-US" sz="2800" dirty="0"/>
            </a:br>
            <a:r>
              <a:rPr lang="en-US" sz="2800" dirty="0"/>
              <a:t>Feasibility Presentation 1</a:t>
            </a:r>
          </a:p>
        </p:txBody>
      </p:sp>
    </p:spTree>
    <p:extLst>
      <p:ext uri="{BB962C8B-B14F-4D97-AF65-F5344CB8AC3E}">
        <p14:creationId xmlns:p14="http://schemas.microsoft.com/office/powerpoint/2010/main" val="162539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D8B0-7311-4F76-95E7-D34D871B2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900" y="2766218"/>
            <a:ext cx="61722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Golly, moving day is a real stinker!!!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97BB6-59A2-4B12-9984-75622E16B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D978E2-4DBD-4E43-AD3A-9D3D589A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46"/>
            <a:ext cx="10515600" cy="71550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6DD1A1"/>
                </a:solidFill>
              </a:rPr>
              <a:t>What are the characteristics of the problem?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871DD-C831-48F1-85E2-C44D60A0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9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02CA2-56F8-417D-95B9-4CBE92F5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78.3% of Americans go without the help of professional movers.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26AABC4-AFF5-4399-917C-8B9B5FE9BAAA}"/>
              </a:ext>
            </a:extLst>
          </p:cNvPr>
          <p:cNvSpPr txBox="1">
            <a:spLocks/>
          </p:cNvSpPr>
          <p:nvPr/>
        </p:nvSpPr>
        <p:spPr>
          <a:xfrm>
            <a:off x="838200" y="5124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02CA2-56F8-417D-95B9-4CBE92F5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Determining how big of a truck to get and how many trips a move will take is difficult to do accurately.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26AABC4-AFF5-4399-917C-8B9B5FE9BAAA}"/>
              </a:ext>
            </a:extLst>
          </p:cNvPr>
          <p:cNvSpPr txBox="1">
            <a:spLocks/>
          </p:cNvSpPr>
          <p:nvPr/>
        </p:nvSpPr>
        <p:spPr>
          <a:xfrm>
            <a:off x="838200" y="5124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0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02CA2-56F8-417D-95B9-4CBE92F5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Loading a truck properly requires many considerations including weight distribution and protecting fragile items.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26AABC4-AFF5-4399-917C-8B9B5FE9BAAA}"/>
              </a:ext>
            </a:extLst>
          </p:cNvPr>
          <p:cNvSpPr txBox="1">
            <a:spLocks/>
          </p:cNvSpPr>
          <p:nvPr/>
        </p:nvSpPr>
        <p:spPr>
          <a:xfrm>
            <a:off x="838200" y="5124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7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02CA2-56F8-417D-95B9-4CBE92F5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Poor packing can result in property damage. In the worst case, a car accident.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26AABC4-AFF5-4399-917C-8B9B5FE9BAAA}"/>
              </a:ext>
            </a:extLst>
          </p:cNvPr>
          <p:cNvSpPr txBox="1">
            <a:spLocks/>
          </p:cNvSpPr>
          <p:nvPr/>
        </p:nvSpPr>
        <p:spPr>
          <a:xfrm>
            <a:off x="838200" y="5124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8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02CA2-56F8-417D-95B9-4CBE92F5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35% of Americans are stressed the most by logistics and packing.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26AABC4-AFF5-4399-917C-8B9B5FE9BAAA}"/>
              </a:ext>
            </a:extLst>
          </p:cNvPr>
          <p:cNvSpPr txBox="1">
            <a:spLocks/>
          </p:cNvSpPr>
          <p:nvPr/>
        </p:nvSpPr>
        <p:spPr>
          <a:xfrm>
            <a:off x="838200" y="5124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1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D978E2-4DBD-4E43-AD3A-9D3D589A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46"/>
            <a:ext cx="10515600" cy="71550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6DD1A1"/>
                </a:solidFill>
              </a:rPr>
              <a:t>What is the current process?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871DD-C831-48F1-85E2-C44D60A0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80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0F90C-4FAD-45A6-910D-73DB632C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18</a:t>
            </a:fld>
            <a:endParaRPr lang="en-US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7F1D9206-5A3A-47D0-9E9C-1E8ACF165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28" y="0"/>
            <a:ext cx="8374333" cy="129874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8F9972B-AE6A-4BA6-A4D1-D33BC4A9A04C}"/>
              </a:ext>
            </a:extLst>
          </p:cNvPr>
          <p:cNvSpPr/>
          <p:nvPr/>
        </p:nvSpPr>
        <p:spPr>
          <a:xfrm>
            <a:off x="2196328" y="5943600"/>
            <a:ext cx="2501900" cy="914400"/>
          </a:xfrm>
          <a:prstGeom prst="rect">
            <a:avLst/>
          </a:prstGeom>
          <a:solidFill>
            <a:srgbClr val="6DD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0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0F90C-4FAD-45A6-910D-73DB632C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19</a:t>
            </a:fld>
            <a:endParaRPr lang="en-US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7F1D9206-5A3A-47D0-9E9C-1E8ACF165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36" y="-6290546"/>
            <a:ext cx="8751025" cy="135716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CF841E-4201-4214-923E-699CEED32311}"/>
              </a:ext>
            </a:extLst>
          </p:cNvPr>
          <p:cNvSpPr/>
          <p:nvPr/>
        </p:nvSpPr>
        <p:spPr>
          <a:xfrm>
            <a:off x="8563519" y="-87531"/>
            <a:ext cx="2743200" cy="825500"/>
          </a:xfrm>
          <a:prstGeom prst="rect">
            <a:avLst/>
          </a:prstGeom>
          <a:solidFill>
            <a:srgbClr val="6DD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EF4D62-3FF1-4F53-AD34-288BE92B37F4}"/>
              </a:ext>
            </a:extLst>
          </p:cNvPr>
          <p:cNvSpPr/>
          <p:nvPr/>
        </p:nvSpPr>
        <p:spPr>
          <a:xfrm>
            <a:off x="9001669" y="155139"/>
            <a:ext cx="2743200" cy="340160"/>
          </a:xfrm>
          <a:prstGeom prst="rect">
            <a:avLst/>
          </a:prstGeom>
          <a:solidFill>
            <a:srgbClr val="6DD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A72B-9352-440C-8F83-D8D0989E0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4369" y="3426856"/>
            <a:ext cx="4680858" cy="862557"/>
          </a:xfrm>
        </p:spPr>
        <p:txBody>
          <a:bodyPr>
            <a:noAutofit/>
          </a:bodyPr>
          <a:lstStyle/>
          <a:p>
            <a:r>
              <a:rPr lang="en-US" sz="7200" b="1" spc="300" dirty="0"/>
              <a:t>Load.in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DD4B51-ADC0-41E3-A87A-DEBA67EE9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1817" y="5140382"/>
            <a:ext cx="3071949" cy="1129937"/>
          </a:xfrm>
        </p:spPr>
        <p:txBody>
          <a:bodyPr>
            <a:noAutofit/>
          </a:bodyPr>
          <a:lstStyle/>
          <a:p>
            <a:pPr algn="r"/>
            <a:r>
              <a:rPr lang="en-US" sz="2000" b="1" dirty="0"/>
              <a:t>Team Yellow</a:t>
            </a:r>
          </a:p>
          <a:p>
            <a:pPr algn="r"/>
            <a:r>
              <a:rPr lang="en-US" sz="2000" b="1" dirty="0"/>
              <a:t>Feasibility Presentation</a:t>
            </a:r>
          </a:p>
          <a:p>
            <a:pPr algn="r"/>
            <a:r>
              <a:rPr lang="en-US" sz="2000" b="1" dirty="0"/>
              <a:t>Old Dominion University</a:t>
            </a:r>
          </a:p>
          <a:p>
            <a:pPr algn="r"/>
            <a:r>
              <a:rPr lang="en-US" sz="2000" b="1" dirty="0"/>
              <a:t>9/23/2020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D37DA1-4D70-4C8B-A767-DC0BD2A8728D}"/>
              </a:ext>
            </a:extLst>
          </p:cNvPr>
          <p:cNvSpPr txBox="1">
            <a:spLocks/>
          </p:cNvSpPr>
          <p:nvPr/>
        </p:nvSpPr>
        <p:spPr>
          <a:xfrm>
            <a:off x="3022848" y="4289413"/>
            <a:ext cx="6143898" cy="4120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300" dirty="0"/>
              <a:t>Give your move a game plan.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2B53F2-34BD-40AD-9379-E3F35CAC1E50}"/>
              </a:ext>
            </a:extLst>
          </p:cNvPr>
          <p:cNvGrpSpPr/>
          <p:nvPr/>
        </p:nvGrpSpPr>
        <p:grpSpPr>
          <a:xfrm>
            <a:off x="5381562" y="2711814"/>
            <a:ext cx="1428873" cy="1432227"/>
            <a:chOff x="5638798" y="2453973"/>
            <a:chExt cx="1428873" cy="143222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7C6B570-1629-4743-9880-35F982FEEFBD}"/>
                </a:ext>
              </a:extLst>
            </p:cNvPr>
            <p:cNvSpPr/>
            <p:nvPr/>
          </p:nvSpPr>
          <p:spPr>
            <a:xfrm>
              <a:off x="5638799" y="2453973"/>
              <a:ext cx="1428871" cy="1432227"/>
            </a:xfrm>
            <a:prstGeom prst="roundRect">
              <a:avLst/>
            </a:prstGeom>
            <a:solidFill>
              <a:srgbClr val="6DD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C9E2751-25C4-4887-8CB6-8F3C164B2F8A}"/>
                </a:ext>
              </a:extLst>
            </p:cNvPr>
            <p:cNvSpPr/>
            <p:nvPr/>
          </p:nvSpPr>
          <p:spPr>
            <a:xfrm>
              <a:off x="5638798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19BC4C3-9B0A-405B-82C0-57E0D07AB38A}"/>
                </a:ext>
              </a:extLst>
            </p:cNvPr>
            <p:cNvSpPr/>
            <p:nvPr/>
          </p:nvSpPr>
          <p:spPr>
            <a:xfrm>
              <a:off x="6150866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AA060F3-5543-4105-A101-11442A1477EB}"/>
                </a:ext>
              </a:extLst>
            </p:cNvPr>
            <p:cNvSpPr/>
            <p:nvPr/>
          </p:nvSpPr>
          <p:spPr>
            <a:xfrm>
              <a:off x="6150866" y="2971800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5A311400-00FA-44C2-A9EE-65A8BF56EEC7}"/>
                </a:ext>
              </a:extLst>
            </p:cNvPr>
            <p:cNvSpPr/>
            <p:nvPr/>
          </p:nvSpPr>
          <p:spPr>
            <a:xfrm>
              <a:off x="5638798" y="2967847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A28F8E8-986A-4429-A111-379E9245E6EC}"/>
                </a:ext>
              </a:extLst>
            </p:cNvPr>
            <p:cNvSpPr/>
            <p:nvPr/>
          </p:nvSpPr>
          <p:spPr>
            <a:xfrm>
              <a:off x="5638798" y="2453973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AD373F84-50AF-4888-B387-69F7E56915CD}"/>
                </a:ext>
              </a:extLst>
            </p:cNvPr>
            <p:cNvSpPr/>
            <p:nvPr/>
          </p:nvSpPr>
          <p:spPr>
            <a:xfrm>
              <a:off x="6665335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0F47675-DCBC-4572-AC54-21A4858BA5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D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2BB2A9-3140-4DD0-8675-0DC9CB48274B}"/>
              </a:ext>
            </a:extLst>
          </p:cNvPr>
          <p:cNvGrpSpPr/>
          <p:nvPr/>
        </p:nvGrpSpPr>
        <p:grpSpPr>
          <a:xfrm>
            <a:off x="5380360" y="2712616"/>
            <a:ext cx="1428873" cy="1432227"/>
            <a:chOff x="5638798" y="2453973"/>
            <a:chExt cx="1428873" cy="143222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24AD51D-F9FA-49F7-B3F2-60E7D7378C32}"/>
                </a:ext>
              </a:extLst>
            </p:cNvPr>
            <p:cNvSpPr/>
            <p:nvPr/>
          </p:nvSpPr>
          <p:spPr>
            <a:xfrm>
              <a:off x="5638799" y="2453973"/>
              <a:ext cx="1428871" cy="1432227"/>
            </a:xfrm>
            <a:prstGeom prst="roundRect">
              <a:avLst/>
            </a:prstGeom>
            <a:solidFill>
              <a:srgbClr val="6DD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2E270F2-F219-4D02-BC44-D3D864464DD2}"/>
                </a:ext>
              </a:extLst>
            </p:cNvPr>
            <p:cNvSpPr/>
            <p:nvPr/>
          </p:nvSpPr>
          <p:spPr>
            <a:xfrm>
              <a:off x="5638798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44A5ED4C-272E-4D21-B115-217422C59387}"/>
                </a:ext>
              </a:extLst>
            </p:cNvPr>
            <p:cNvSpPr/>
            <p:nvPr/>
          </p:nvSpPr>
          <p:spPr>
            <a:xfrm>
              <a:off x="6150866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D35F1B0B-854D-48BB-85D7-99E81ED9C192}"/>
                </a:ext>
              </a:extLst>
            </p:cNvPr>
            <p:cNvSpPr/>
            <p:nvPr/>
          </p:nvSpPr>
          <p:spPr>
            <a:xfrm>
              <a:off x="5638798" y="2967847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A8431AE3-20E5-4BB5-95E9-EFBFC9585B73}"/>
                </a:ext>
              </a:extLst>
            </p:cNvPr>
            <p:cNvSpPr/>
            <p:nvPr/>
          </p:nvSpPr>
          <p:spPr>
            <a:xfrm>
              <a:off x="5638798" y="2453973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1AED0D8-531A-4DB6-85CC-743C1E20016C}"/>
                </a:ext>
              </a:extLst>
            </p:cNvPr>
            <p:cNvSpPr/>
            <p:nvPr/>
          </p:nvSpPr>
          <p:spPr>
            <a:xfrm>
              <a:off x="6665335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B29CB39-E439-4361-9BF1-05DEAB8DFD8A}"/>
              </a:ext>
            </a:extLst>
          </p:cNvPr>
          <p:cNvSpPr/>
          <p:nvPr/>
        </p:nvSpPr>
        <p:spPr>
          <a:xfrm>
            <a:off x="5893631" y="-1288090"/>
            <a:ext cx="402336" cy="4023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19B3985-2315-4E75-AFA5-0C78928816E2}"/>
              </a:ext>
            </a:extLst>
          </p:cNvPr>
          <p:cNvSpPr/>
          <p:nvPr/>
        </p:nvSpPr>
        <p:spPr>
          <a:xfrm>
            <a:off x="0" y="6008914"/>
            <a:ext cx="885371" cy="849086"/>
          </a:xfrm>
          <a:prstGeom prst="rect">
            <a:avLst/>
          </a:prstGeom>
          <a:solidFill>
            <a:srgbClr val="6DD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grpId="0" nodeType="withEffect" p14:presetBounceEnd="375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3.33333E-6 L 0.00013 0.65833 " pathEditMode="relative" rAng="0" ptsTypes="AA" p14:bounceEnd="37500">
                                          <p:cBhvr>
                                            <p:cTn id="8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9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9600000">
                                          <p:cBhvr>
                                            <p:cTn id="10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xit" presetSubtype="0" fill="hold" grpId="2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accel="50000" decel="5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0 1.48148E-6 L 0 -0.16111 " pathEditMode="relative" rAng="0" ptsTypes="AA">
                                          <p:cBhvr>
                                            <p:cTn id="16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500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uiExpand="1" build="p"/>
          <p:bldP spid="4" grpId="0"/>
          <p:bldP spid="49" grpId="0" animBg="1"/>
          <p:bldP spid="48" grpId="0" animBg="1"/>
          <p:bldP spid="48" grpId="1" animBg="1"/>
          <p:bldP spid="48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3.33333E-6 L 0.00013 0.65833 " pathEditMode="relative" rAng="0" ptsTypes="AA">
                                          <p:cBhvr>
                                            <p:cTn id="8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9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9600000">
                                          <p:cBhvr>
                                            <p:cTn id="10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xit" presetSubtype="0" fill="hold" grpId="2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accel="50000" decel="5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0 1.48148E-6 L 0 -0.16111 " pathEditMode="relative" rAng="0" ptsTypes="AA">
                                          <p:cBhvr>
                                            <p:cTn id="16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500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uiExpand="1" build="p"/>
          <p:bldP spid="4" grpId="0"/>
          <p:bldP spid="49" grpId="0" animBg="1"/>
          <p:bldP spid="48" grpId="0" animBg="1"/>
          <p:bldP spid="48" grpId="1" animBg="1"/>
          <p:bldP spid="48" grpId="2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D978E2-4DBD-4E43-AD3A-9D3D589A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46"/>
            <a:ext cx="10515600" cy="71550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6DD1A1"/>
                </a:solidFill>
              </a:rPr>
              <a:t>What are the major functional components?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871DD-C831-48F1-85E2-C44D60A0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50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BF7C2-AB8D-4A00-9213-3383043D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21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86842-6588-4EB1-8041-D46F0ADC5DD8}"/>
              </a:ext>
            </a:extLst>
          </p:cNvPr>
          <p:cNvSpPr txBox="1"/>
          <p:nvPr/>
        </p:nvSpPr>
        <p:spPr>
          <a:xfrm>
            <a:off x="1460500" y="724039"/>
            <a:ext cx="9423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ADD THE MAJOR FUNCTIONAL COMPONENTS DRAFT HERE, CHRIS!!!</a:t>
            </a:r>
          </a:p>
        </p:txBody>
      </p:sp>
    </p:spTree>
    <p:extLst>
      <p:ext uri="{BB962C8B-B14F-4D97-AF65-F5344CB8AC3E}">
        <p14:creationId xmlns:p14="http://schemas.microsoft.com/office/powerpoint/2010/main" val="98717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D978E2-4DBD-4E43-AD3A-9D3D589A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46"/>
            <a:ext cx="10515600" cy="71550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6DD1A1"/>
                </a:solidFill>
              </a:rPr>
              <a:t>What’s the competition like?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871DD-C831-48F1-85E2-C44D60A0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>
                <a:solidFill>
                  <a:schemeClr val="bg1"/>
                </a:solidFill>
              </a:r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86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BF7C2-AB8D-4A00-9213-3383043D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23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12D8F0-979F-46E8-B825-8DA3D7D2A3F6}"/>
              </a:ext>
            </a:extLst>
          </p:cNvPr>
          <p:cNvSpPr/>
          <p:nvPr/>
        </p:nvSpPr>
        <p:spPr>
          <a:xfrm>
            <a:off x="0" y="5663331"/>
            <a:ext cx="12192000" cy="11946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2E63AB-9502-4C42-9005-815D04FD9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8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BF7C2-AB8D-4A00-9213-3383043D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24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12D8F0-979F-46E8-B825-8DA3D7D2A3F6}"/>
              </a:ext>
            </a:extLst>
          </p:cNvPr>
          <p:cNvSpPr/>
          <p:nvPr/>
        </p:nvSpPr>
        <p:spPr>
          <a:xfrm>
            <a:off x="0" y="5663331"/>
            <a:ext cx="12192000" cy="11946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AD1EE1-0764-48EB-85CC-19784BFF2F65}"/>
              </a:ext>
            </a:extLst>
          </p:cNvPr>
          <p:cNvGrpSpPr/>
          <p:nvPr/>
        </p:nvGrpSpPr>
        <p:grpSpPr>
          <a:xfrm>
            <a:off x="5381562" y="2711814"/>
            <a:ext cx="1428873" cy="1432227"/>
            <a:chOff x="5638798" y="2453973"/>
            <a:chExt cx="1428873" cy="14322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38F82E9-C412-499F-80EB-7190609FCCDE}"/>
                </a:ext>
              </a:extLst>
            </p:cNvPr>
            <p:cNvSpPr/>
            <p:nvPr/>
          </p:nvSpPr>
          <p:spPr>
            <a:xfrm>
              <a:off x="5638799" y="2453973"/>
              <a:ext cx="1428871" cy="1432227"/>
            </a:xfrm>
            <a:prstGeom prst="roundRect">
              <a:avLst/>
            </a:prstGeom>
            <a:solidFill>
              <a:srgbClr val="6DD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A9EC0FB-F291-4B4F-9A5E-D190F155516B}"/>
                </a:ext>
              </a:extLst>
            </p:cNvPr>
            <p:cNvSpPr/>
            <p:nvPr/>
          </p:nvSpPr>
          <p:spPr>
            <a:xfrm>
              <a:off x="5638798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D2E496-0471-47A2-A5B1-FB5B0C9405E4}"/>
                </a:ext>
              </a:extLst>
            </p:cNvPr>
            <p:cNvSpPr/>
            <p:nvPr/>
          </p:nvSpPr>
          <p:spPr>
            <a:xfrm>
              <a:off x="6150866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4892CDD-D1E7-4B40-AFC0-D9F238BE2F99}"/>
                </a:ext>
              </a:extLst>
            </p:cNvPr>
            <p:cNvSpPr/>
            <p:nvPr/>
          </p:nvSpPr>
          <p:spPr>
            <a:xfrm>
              <a:off x="6150866" y="2971800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D17CC13-C94B-46BB-B4AA-BA3F1F22B5DA}"/>
                </a:ext>
              </a:extLst>
            </p:cNvPr>
            <p:cNvSpPr/>
            <p:nvPr/>
          </p:nvSpPr>
          <p:spPr>
            <a:xfrm>
              <a:off x="5638798" y="2967847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172BB59-E8FD-44C0-AD3C-32640C648D05}"/>
                </a:ext>
              </a:extLst>
            </p:cNvPr>
            <p:cNvSpPr/>
            <p:nvPr/>
          </p:nvSpPr>
          <p:spPr>
            <a:xfrm>
              <a:off x="5638798" y="2453973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B821CD9-19C3-4C92-9DA6-4BE304C78720}"/>
                </a:ext>
              </a:extLst>
            </p:cNvPr>
            <p:cNvSpPr/>
            <p:nvPr/>
          </p:nvSpPr>
          <p:spPr>
            <a:xfrm>
              <a:off x="6665335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785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0E160-D896-4D9D-BB9D-A67612916F84}"/>
              </a:ext>
            </a:extLst>
          </p:cNvPr>
          <p:cNvSpPr/>
          <p:nvPr/>
        </p:nvSpPr>
        <p:spPr>
          <a:xfrm>
            <a:off x="1270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00F45-877B-43D4-B0E2-F07189B41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19"/>
            <a:ext cx="10515600" cy="764382"/>
          </a:xfrm>
        </p:spPr>
        <p:txBody>
          <a:bodyPr anchor="t"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Sources: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B2EB87-C5B7-4D53-B1D8-731C09B1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/>
          <a:p>
            <a:fld id="{BC24384F-C969-491A-B746-B529BCC5F8BF}" type="slidenum">
              <a:rPr lang="en-US" smtClean="0"/>
              <a:t>25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2979C8-3088-44F6-B3AC-0276C6436929}"/>
              </a:ext>
            </a:extLst>
          </p:cNvPr>
          <p:cNvSpPr txBox="1">
            <a:spLocks/>
          </p:cNvSpPr>
          <p:nvPr/>
        </p:nvSpPr>
        <p:spPr>
          <a:xfrm>
            <a:off x="838200" y="1132284"/>
            <a:ext cx="10147300" cy="49934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The Top 5 Moving Mistakes Across America. (2019, August 13). Article. https://www.article.com/blog/top-5-moving-mistakes/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Economy Moving &amp; Storage, LLC. (2015, January 4). How to properly pack and load a moving truck- Movers Cincinnati. YouTube. https://www.youtube.com/watch?v=rjmofUZOdwo&amp;feature=youtu.be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CADCode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Systems. (n.d.). Optimizing &amp; Machining |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CADCode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Systems.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CADCode.Com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. Retrieved September 20, 2020, from https://www.cadcode.com/category/categories/optimizing-machining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Dube, E. (2020, September 20). OPTIMIZING THREE-DIMENSIONAL BIN PACKING THROUGH SIMULATION. Semantics Scholar. https://www.semanticscholar.org/paper/OPTIMIZING-THREE-DIMENSIONAL-BIN-PACKING-THROUGH-Dube/bb9986af2f26f7726fcef1bc684eac8239c9b853#references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Knoblauch, M. (2019, May 8). One in ten Americans would prefer a week in jail over moving. New York Post. https://nypost.com/2019/05/08/one-in-ten-americans-would-prefer-a-week-in-jail-over-moving/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The American Institute of Stress. (n.d.). The Holmes-Rahe Stress Inventory PDF. Retrieved September 20, 2020, from https://www.stress.org/wp-content/uploads/2019/04/stress-inventory-1.pdf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Wood, T. (2020, January 6). Moving Industry Statistics.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MoveBuddha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. https://www.movebuddha.com/blog/moving-industry-statistics/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Nat and Friends. (2017, April 18). Google Earth’s Incredible 3D Imagery, Explained. YouTube. https://www.youtube.com/watch?v=suo_aUTUpps&amp;feature=youtu.be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Collins, T. (2018, April 20). A Look Into Photogrammetry and Video Games - Tiger Collins. Medium. https://medium.com/@homicidalnacho/a-look-into-photogrammetry-and-video-games-71d602f51c31</a:t>
            </a:r>
            <a:br>
              <a:rPr lang="en-US" sz="12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49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15CD-CD03-402D-A02F-36101AF7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CDFB-EFCE-4265-92CC-8F6C2D538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Biography: 4-7</a:t>
            </a:r>
          </a:p>
          <a:p>
            <a:r>
              <a:rPr lang="en-US" dirty="0"/>
              <a:t>The Problem: 8-16</a:t>
            </a:r>
          </a:p>
          <a:p>
            <a:pPr lvl="1"/>
            <a:r>
              <a:rPr lang="en-US" dirty="0"/>
              <a:t>Problem Statement: 9</a:t>
            </a:r>
          </a:p>
          <a:p>
            <a:pPr lvl="1"/>
            <a:r>
              <a:rPr lang="en-US" dirty="0"/>
              <a:t>Problem Characteristics: 11-16</a:t>
            </a:r>
          </a:p>
          <a:p>
            <a:r>
              <a:rPr lang="en-US" dirty="0"/>
              <a:t>Current Process Flow: 17-19</a:t>
            </a:r>
          </a:p>
          <a:p>
            <a:r>
              <a:rPr lang="en-US" dirty="0"/>
              <a:t>Major Functional Component Diagram: 20-21</a:t>
            </a:r>
          </a:p>
          <a:p>
            <a:r>
              <a:rPr lang="en-US" dirty="0"/>
              <a:t>Competition: 22-23</a:t>
            </a:r>
          </a:p>
          <a:p>
            <a:r>
              <a:rPr lang="en-US" dirty="0"/>
              <a:t>References: </a:t>
            </a:r>
          </a:p>
          <a:p>
            <a:r>
              <a:rPr lang="en-US" dirty="0"/>
              <a:t>Glossary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88FC381-DCC3-450B-A2C5-AF7915E4B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8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D978E2-4DBD-4E43-AD3A-9D3D589A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46"/>
            <a:ext cx="10515600" cy="71550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6DD1A1"/>
                </a:solidFill>
              </a:rPr>
              <a:t>Who is Team Yellow?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871DD-C831-48F1-85E2-C44D60A0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86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9C9C711-9367-433A-B3F3-92D7D736CD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7985524"/>
              </p:ext>
            </p:extLst>
          </p:nvPr>
        </p:nvGraphicFramePr>
        <p:xfrm>
          <a:off x="0" y="0"/>
          <a:ext cx="7336630" cy="2898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2E33D57-8601-4AEC-B565-88A03B8B6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5021763"/>
              </p:ext>
            </p:extLst>
          </p:nvPr>
        </p:nvGraphicFramePr>
        <p:xfrm>
          <a:off x="5141857" y="1979676"/>
          <a:ext cx="7336630" cy="2898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21A39545-C05C-4F05-A478-77050EE7D7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1952080"/>
              </p:ext>
            </p:extLst>
          </p:nvPr>
        </p:nvGraphicFramePr>
        <p:xfrm>
          <a:off x="0" y="3457702"/>
          <a:ext cx="7336630" cy="2898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42700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DC2D7D3-5776-451C-91B3-C0BD95E2F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8569866"/>
              </p:ext>
            </p:extLst>
          </p:nvPr>
        </p:nvGraphicFramePr>
        <p:xfrm>
          <a:off x="0" y="0"/>
          <a:ext cx="7336630" cy="2898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B6B32A7-527B-4EC6-9953-789B888AF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9310643"/>
              </p:ext>
            </p:extLst>
          </p:nvPr>
        </p:nvGraphicFramePr>
        <p:xfrm>
          <a:off x="5141857" y="1979676"/>
          <a:ext cx="7336630" cy="2898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9675F83-4A4D-45F5-AEA5-ED9711B82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2000206"/>
              </p:ext>
            </p:extLst>
          </p:nvPr>
        </p:nvGraphicFramePr>
        <p:xfrm>
          <a:off x="0" y="3457702"/>
          <a:ext cx="7336630" cy="2898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93713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9C9C711-9367-433A-B3F3-92D7D736CD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5941180"/>
              </p:ext>
            </p:extLst>
          </p:nvPr>
        </p:nvGraphicFramePr>
        <p:xfrm>
          <a:off x="0" y="0"/>
          <a:ext cx="7336630" cy="2898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0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D978E2-4DBD-4E43-AD3A-9D3D589A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46"/>
            <a:ext cx="10515600" cy="71550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6DD1A1"/>
                </a:solidFill>
              </a:rPr>
              <a:t>What problem are we trying to solve?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871DD-C831-48F1-85E2-C44D60A0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37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02CA2-56F8-417D-95B9-4CBE92F5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8009"/>
            <a:ext cx="10515600" cy="4421982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78.3% of Americans move without the assistance of professional movers. Those Americans must navigate logistical uncertainties.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26AABC4-AFF5-4399-917C-8B9B5FE9BAAA}"/>
              </a:ext>
            </a:extLst>
          </p:cNvPr>
          <p:cNvSpPr txBox="1">
            <a:spLocks/>
          </p:cNvSpPr>
          <p:nvPr/>
        </p:nvSpPr>
        <p:spPr>
          <a:xfrm>
            <a:off x="838200" y="52133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3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S410_Green">
      <a:dk1>
        <a:srgbClr val="FFFFFF"/>
      </a:dk1>
      <a:lt1>
        <a:srgbClr val="FFFFFF"/>
      </a:lt1>
      <a:dk2>
        <a:srgbClr val="6DD1A1"/>
      </a:dk2>
      <a:lt2>
        <a:srgbClr val="6DD1A1"/>
      </a:lt2>
      <a:accent1>
        <a:srgbClr val="7F7F7F"/>
      </a:accent1>
      <a:accent2>
        <a:srgbClr val="954F7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954F72"/>
      </a:folHlink>
    </a:clrScheme>
    <a:fontScheme name="Custom 1">
      <a:majorFont>
        <a:latin typeface="Gulim"/>
        <a:ea typeface=""/>
        <a:cs typeface=""/>
      </a:majorFont>
      <a:minorFont>
        <a:latin typeface="Guli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Gulim"/>
        <a:ea typeface=""/>
        <a:cs typeface=""/>
      </a:majorFont>
      <a:minorFont>
        <a:latin typeface="Guli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630</Words>
  <Application>Microsoft Office PowerPoint</Application>
  <PresentationFormat>Widescreen</PresentationFormat>
  <Paragraphs>98</Paragraphs>
  <Slides>25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Gulim</vt:lpstr>
      <vt:lpstr>Arial</vt:lpstr>
      <vt:lpstr>Calibri</vt:lpstr>
      <vt:lpstr>Office Theme</vt:lpstr>
      <vt:lpstr>Custom Design</vt:lpstr>
      <vt:lpstr>PowerPoint Presentation</vt:lpstr>
      <vt:lpstr>Load.in</vt:lpstr>
      <vt:lpstr>Contents</vt:lpstr>
      <vt:lpstr>Who is Team Yellow?</vt:lpstr>
      <vt:lpstr>PowerPoint Presentation</vt:lpstr>
      <vt:lpstr>PowerPoint Presentation</vt:lpstr>
      <vt:lpstr>PowerPoint Presentation</vt:lpstr>
      <vt:lpstr>What problem are we trying to solve?</vt:lpstr>
      <vt:lpstr>78.3% of Americans move without the assistance of professional movers. Those Americans must navigate logistical uncertainties.</vt:lpstr>
      <vt:lpstr>Golly, moving day is a real stinker!!!</vt:lpstr>
      <vt:lpstr>What are the characteristics of the problem?</vt:lpstr>
      <vt:lpstr>78.3% of Americans go without the help of professional movers.</vt:lpstr>
      <vt:lpstr>Determining how big of a truck to get and how many trips a move will take is difficult to do accurately. </vt:lpstr>
      <vt:lpstr>Loading a truck properly requires many considerations including weight distribution and protecting fragile items. </vt:lpstr>
      <vt:lpstr>Poor packing can result in property damage. In the worst case, a car accident.</vt:lpstr>
      <vt:lpstr>35% of Americans are stressed the most by logistics and packing.</vt:lpstr>
      <vt:lpstr>What is the current process?</vt:lpstr>
      <vt:lpstr>PowerPoint Presentation</vt:lpstr>
      <vt:lpstr>PowerPoint Presentation</vt:lpstr>
      <vt:lpstr>What are the major functional components?</vt:lpstr>
      <vt:lpstr>PowerPoint Presentation</vt:lpstr>
      <vt:lpstr>What’s the competition like?</vt:lpstr>
      <vt:lpstr>PowerPoint Presentation</vt:lpstr>
      <vt:lpstr>PowerPoint Presentation</vt:lpstr>
      <vt:lpstr>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Pack.it</dc:title>
  <dc:creator>Jason Moran</dc:creator>
  <cp:lastModifiedBy>Jason Moran</cp:lastModifiedBy>
  <cp:revision>55</cp:revision>
  <dcterms:created xsi:type="dcterms:W3CDTF">2020-09-10T01:29:18Z</dcterms:created>
  <dcterms:modified xsi:type="dcterms:W3CDTF">2020-09-24T03:24:34Z</dcterms:modified>
</cp:coreProperties>
</file>